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7" r:id="rId4"/>
  </p:sldMasterIdLst>
  <p:notesMasterIdLst>
    <p:notesMasterId r:id="rId44"/>
  </p:notesMasterIdLst>
  <p:sldIdLst>
    <p:sldId id="258" r:id="rId5"/>
    <p:sldId id="436" r:id="rId6"/>
    <p:sldId id="467" r:id="rId7"/>
    <p:sldId id="501" r:id="rId8"/>
    <p:sldId id="518" r:id="rId9"/>
    <p:sldId id="519" r:id="rId10"/>
    <p:sldId id="502" r:id="rId11"/>
    <p:sldId id="7168" r:id="rId12"/>
    <p:sldId id="7163" r:id="rId13"/>
    <p:sldId id="7164" r:id="rId14"/>
    <p:sldId id="7169" r:id="rId15"/>
    <p:sldId id="7170" r:id="rId16"/>
    <p:sldId id="7171" r:id="rId17"/>
    <p:sldId id="7165" r:id="rId18"/>
    <p:sldId id="7166" r:id="rId19"/>
    <p:sldId id="7167" r:id="rId20"/>
    <p:sldId id="354" r:id="rId21"/>
    <p:sldId id="371" r:id="rId22"/>
    <p:sldId id="7147" r:id="rId23"/>
    <p:sldId id="7148" r:id="rId24"/>
    <p:sldId id="7158" r:id="rId25"/>
    <p:sldId id="7159" r:id="rId26"/>
    <p:sldId id="7160" r:id="rId27"/>
    <p:sldId id="7151" r:id="rId28"/>
    <p:sldId id="7153" r:id="rId29"/>
    <p:sldId id="7154" r:id="rId30"/>
    <p:sldId id="7152" r:id="rId31"/>
    <p:sldId id="7155" r:id="rId32"/>
    <p:sldId id="7156" r:id="rId33"/>
    <p:sldId id="7157" r:id="rId34"/>
    <p:sldId id="7161" r:id="rId35"/>
    <p:sldId id="7162" r:id="rId36"/>
    <p:sldId id="7146" r:id="rId37"/>
    <p:sldId id="372" r:id="rId38"/>
    <p:sldId id="374" r:id="rId39"/>
    <p:sldId id="378" r:id="rId40"/>
    <p:sldId id="7150" r:id="rId41"/>
    <p:sldId id="261" r:id="rId42"/>
    <p:sldId id="47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1F3"/>
    <a:srgbClr val="08EE80"/>
    <a:srgbClr val="96212C"/>
    <a:srgbClr val="E90DD4"/>
    <a:srgbClr val="CB3236"/>
    <a:srgbClr val="B42B2D"/>
    <a:srgbClr val="F2BB32"/>
    <a:srgbClr val="222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60" d="100"/>
          <a:sy n="60" d="100"/>
        </p:scale>
        <p:origin x="7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55697-9BD0-4F7B-B1DD-7151AF9BA16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id-ID"/>
        </a:p>
      </dgm:t>
    </dgm:pt>
    <dgm:pt modelId="{16E4CE59-CF8C-45C4-86D1-625DB8F30FAE}">
      <dgm:prSet phldrT="[Text]"/>
      <dgm:spPr/>
      <dgm:t>
        <a:bodyPr/>
        <a:lstStyle/>
        <a:p>
          <a:r>
            <a:rPr lang="en-US" b="1" dirty="0">
              <a:latin typeface="PMingLiU-ExtB" panose="02020500000000000000" pitchFamily="18" charset="-120"/>
              <a:ea typeface="PMingLiU-ExtB" panose="02020500000000000000" pitchFamily="18" charset="-120"/>
            </a:rPr>
            <a:t>CIRI-CIRI</a:t>
          </a:r>
        </a:p>
        <a:p>
          <a:r>
            <a:rPr lang="en-US" b="1" dirty="0">
              <a:latin typeface="PMingLiU-ExtB" panose="02020500000000000000" pitchFamily="18" charset="-120"/>
              <a:ea typeface="PMingLiU-ExtB" panose="02020500000000000000" pitchFamily="18" charset="-120"/>
            </a:rPr>
            <a:t>INTEGRITAS</a:t>
          </a:r>
          <a:endParaRPr lang="id-ID" b="1" dirty="0">
            <a:latin typeface="PMingLiU-ExtB" panose="02020500000000000000" pitchFamily="18" charset="-120"/>
            <a:ea typeface="PMingLiU-ExtB" panose="02020500000000000000" pitchFamily="18" charset="-120"/>
          </a:endParaRPr>
        </a:p>
      </dgm:t>
    </dgm:pt>
    <dgm:pt modelId="{9D1CF86E-5638-4F36-AD00-E6B6F89439BB}" type="parTrans" cxnId="{B9AA0FDA-9FD6-4AF4-B6B7-F712770C5D5B}">
      <dgm:prSet/>
      <dgm:spPr/>
      <dgm:t>
        <a:bodyPr/>
        <a:lstStyle/>
        <a:p>
          <a:endParaRPr lang="id-ID"/>
        </a:p>
      </dgm:t>
    </dgm:pt>
    <dgm:pt modelId="{1EAABBFB-A356-4F24-BB36-9D60CFEB936F}" type="sibTrans" cxnId="{B9AA0FDA-9FD6-4AF4-B6B7-F712770C5D5B}">
      <dgm:prSet/>
      <dgm:spPr/>
      <dgm:t>
        <a:bodyPr/>
        <a:lstStyle/>
        <a:p>
          <a:endParaRPr lang="id-ID"/>
        </a:p>
      </dgm:t>
    </dgm:pt>
    <dgm:pt modelId="{88BD3D44-37F2-4CC7-9B1D-02E3DE91CB0E}">
      <dgm:prSet phldrT="[Text]" custT="1"/>
      <dgm:spPr>
        <a:solidFill>
          <a:schemeClr val="accent4">
            <a:lumMod val="75000"/>
            <a:alpha val="50000"/>
          </a:schemeClr>
        </a:solidFill>
      </dgm:spPr>
      <dgm:t>
        <a:bodyPr/>
        <a:lstStyle/>
        <a:p>
          <a:r>
            <a:rPr lang="en-US" sz="1600" b="1" dirty="0" err="1">
              <a:solidFill>
                <a:srgbClr val="FFFF00"/>
              </a:solidFill>
              <a:latin typeface="Agency FB" panose="020B0503020202020204" pitchFamily="34" charset="0"/>
            </a:rPr>
            <a:t>Tidak</a:t>
          </a:r>
          <a:r>
            <a:rPr lang="en-US" sz="1600" b="1" dirty="0">
              <a:solidFill>
                <a:srgbClr val="FFFF00"/>
              </a:solidFill>
              <a:latin typeface="Agency FB" panose="020B0503020202020204" pitchFamily="34" charset="0"/>
            </a:rPr>
            <a:t> </a:t>
          </a:r>
          <a:r>
            <a:rPr lang="en-US" sz="1600" b="1" dirty="0" err="1">
              <a:solidFill>
                <a:srgbClr val="FFFF00"/>
              </a:solidFill>
              <a:latin typeface="Agency FB" panose="020B0503020202020204" pitchFamily="34" charset="0"/>
            </a:rPr>
            <a:t>mementingkan</a:t>
          </a:r>
          <a:r>
            <a:rPr lang="en-US" sz="1600" b="1" dirty="0">
              <a:solidFill>
                <a:srgbClr val="FFFF00"/>
              </a:solidFill>
              <a:latin typeface="Agency FB" panose="020B0503020202020204" pitchFamily="34" charset="0"/>
            </a:rPr>
            <a:t> </a:t>
          </a:r>
          <a:r>
            <a:rPr lang="en-US" sz="1600" b="1" dirty="0" err="1">
              <a:solidFill>
                <a:srgbClr val="FFFF00"/>
              </a:solidFill>
              <a:latin typeface="Agency FB" panose="020B0503020202020204" pitchFamily="34" charset="0"/>
            </a:rPr>
            <a:t>diri</a:t>
          </a:r>
          <a:r>
            <a:rPr lang="en-US" sz="1600" b="1" dirty="0">
              <a:solidFill>
                <a:srgbClr val="FFFF00"/>
              </a:solidFill>
              <a:latin typeface="Agency FB" panose="020B0503020202020204" pitchFamily="34" charset="0"/>
            </a:rPr>
            <a:t> </a:t>
          </a:r>
          <a:r>
            <a:rPr lang="en-US" sz="1600" b="1" dirty="0" err="1">
              <a:solidFill>
                <a:srgbClr val="FFFF00"/>
              </a:solidFill>
              <a:latin typeface="Agency FB" panose="020B0503020202020204" pitchFamily="34" charset="0"/>
            </a:rPr>
            <a:t>sendiri</a:t>
          </a:r>
          <a:endParaRPr lang="id-ID" sz="1600" b="1" dirty="0">
            <a:solidFill>
              <a:srgbClr val="FFFF00"/>
            </a:solidFill>
            <a:latin typeface="Agency FB" panose="020B0503020202020204" pitchFamily="34" charset="0"/>
          </a:endParaRPr>
        </a:p>
      </dgm:t>
    </dgm:pt>
    <dgm:pt modelId="{A471F0ED-7317-4060-A7FE-D3B470AC70E3}" type="parTrans" cxnId="{6ED1747A-EC01-4A68-9955-6299AEFAC799}">
      <dgm:prSet/>
      <dgm:spPr/>
      <dgm:t>
        <a:bodyPr/>
        <a:lstStyle/>
        <a:p>
          <a:endParaRPr lang="id-ID"/>
        </a:p>
      </dgm:t>
    </dgm:pt>
    <dgm:pt modelId="{1FFAB34F-6BA3-4B7C-96A4-C6F9984327ED}" type="sibTrans" cxnId="{6ED1747A-EC01-4A68-9955-6299AEFAC799}">
      <dgm:prSet/>
      <dgm:spPr/>
      <dgm:t>
        <a:bodyPr/>
        <a:lstStyle/>
        <a:p>
          <a:endParaRPr lang="id-ID"/>
        </a:p>
      </dgm:t>
    </dgm:pt>
    <dgm:pt modelId="{53E3E0C7-B6A7-4448-A8C6-76B5F74C275D}">
      <dgm:prSet phldrT="[Text]" custT="1"/>
      <dgm:spPr>
        <a:solidFill>
          <a:srgbClr val="FFFF00">
            <a:alpha val="50000"/>
          </a:srgbClr>
        </a:solidFill>
      </dgm:spPr>
      <dgm:t>
        <a:bodyPr/>
        <a:lstStyle/>
        <a:p>
          <a:r>
            <a:rPr lang="en-US" sz="2400" b="1" dirty="0" err="1">
              <a:latin typeface="Agency FB" panose="020B0503020202020204" pitchFamily="34" charset="0"/>
            </a:rPr>
            <a:t>Disiplin</a:t>
          </a:r>
          <a:endParaRPr lang="id-ID" sz="2400" b="1" dirty="0">
            <a:latin typeface="Agency FB" panose="020B0503020202020204" pitchFamily="34" charset="0"/>
          </a:endParaRPr>
        </a:p>
      </dgm:t>
    </dgm:pt>
    <dgm:pt modelId="{57018CB6-AF4E-4F6A-BF53-1B8DFF27E846}" type="parTrans" cxnId="{1B241776-B2F8-42A5-911C-9EA82F49E807}">
      <dgm:prSet/>
      <dgm:spPr/>
      <dgm:t>
        <a:bodyPr/>
        <a:lstStyle/>
        <a:p>
          <a:endParaRPr lang="id-ID"/>
        </a:p>
      </dgm:t>
    </dgm:pt>
    <dgm:pt modelId="{1D28222B-368C-45A9-B50D-41BDFEFD184B}" type="sibTrans" cxnId="{1B241776-B2F8-42A5-911C-9EA82F49E807}">
      <dgm:prSet/>
      <dgm:spPr/>
      <dgm:t>
        <a:bodyPr/>
        <a:lstStyle/>
        <a:p>
          <a:endParaRPr lang="id-ID"/>
        </a:p>
      </dgm:t>
    </dgm:pt>
    <dgm:pt modelId="{D17ABEB6-A2D2-42CE-BF28-D05ADF0D3674}">
      <dgm:prSet phldrT="[Text]" custT="1"/>
      <dgm:spPr>
        <a:solidFill>
          <a:schemeClr val="accent5">
            <a:lumMod val="75000"/>
            <a:alpha val="50000"/>
          </a:schemeClr>
        </a:solidFill>
      </dgm:spPr>
      <dgm:t>
        <a:bodyPr/>
        <a:lstStyle/>
        <a:p>
          <a:r>
            <a:rPr lang="en-US" sz="2000" b="1" dirty="0" err="1">
              <a:latin typeface="Agency FB" panose="020B0503020202020204" pitchFamily="34" charset="0"/>
            </a:rPr>
            <a:t>Kekuatan</a:t>
          </a:r>
          <a:r>
            <a:rPr lang="en-US" sz="2000" b="1" dirty="0">
              <a:latin typeface="Agency FB" panose="020B0503020202020204" pitchFamily="34" charset="0"/>
            </a:rPr>
            <a:t> Moral</a:t>
          </a:r>
          <a:endParaRPr lang="id-ID" sz="2000" b="1" dirty="0">
            <a:latin typeface="Agency FB" panose="020B0503020202020204" pitchFamily="34" charset="0"/>
          </a:endParaRPr>
        </a:p>
      </dgm:t>
    </dgm:pt>
    <dgm:pt modelId="{A8F625AE-D60E-4A6B-AA7C-0A56578FC273}" type="parTrans" cxnId="{FB123F87-E1F3-4A93-AAC0-36EF491CA448}">
      <dgm:prSet/>
      <dgm:spPr/>
      <dgm:t>
        <a:bodyPr/>
        <a:lstStyle/>
        <a:p>
          <a:endParaRPr lang="id-ID"/>
        </a:p>
      </dgm:t>
    </dgm:pt>
    <dgm:pt modelId="{CB88EA99-DB30-4865-9FD8-66931A3090B1}" type="sibTrans" cxnId="{FB123F87-E1F3-4A93-AAC0-36EF491CA448}">
      <dgm:prSet/>
      <dgm:spPr/>
      <dgm:t>
        <a:bodyPr/>
        <a:lstStyle/>
        <a:p>
          <a:endParaRPr lang="id-ID"/>
        </a:p>
      </dgm:t>
    </dgm:pt>
    <dgm:pt modelId="{709A5594-FF48-4AD2-84BC-B3131CD69B03}">
      <dgm:prSet phldrT="[Text]" custT="1"/>
      <dgm:spPr>
        <a:solidFill>
          <a:srgbClr val="00B050">
            <a:alpha val="50000"/>
          </a:srgbClr>
        </a:solidFill>
      </dgm:spPr>
      <dgm:t>
        <a:bodyPr/>
        <a:lstStyle/>
        <a:p>
          <a:r>
            <a:rPr lang="en-US" sz="2400" b="1" dirty="0">
              <a:latin typeface="Agency FB" panose="020B0503020202020204" pitchFamily="34" charset="0"/>
            </a:rPr>
            <a:t>Sabar</a:t>
          </a:r>
          <a:endParaRPr lang="id-ID" sz="2400" b="1" dirty="0">
            <a:latin typeface="Agency FB" panose="020B0503020202020204" pitchFamily="34" charset="0"/>
          </a:endParaRPr>
        </a:p>
      </dgm:t>
    </dgm:pt>
    <dgm:pt modelId="{C67C8115-950D-4010-B427-C9B27846E6A1}" type="parTrans" cxnId="{FCBF2F24-8990-4B32-BF2D-5500A5ADC9F6}">
      <dgm:prSet/>
      <dgm:spPr/>
      <dgm:t>
        <a:bodyPr/>
        <a:lstStyle/>
        <a:p>
          <a:endParaRPr lang="id-ID"/>
        </a:p>
      </dgm:t>
    </dgm:pt>
    <dgm:pt modelId="{33587405-2BB0-42CF-8639-9EEC13A04F6C}" type="sibTrans" cxnId="{FCBF2F24-8990-4B32-BF2D-5500A5ADC9F6}">
      <dgm:prSet/>
      <dgm:spPr/>
      <dgm:t>
        <a:bodyPr/>
        <a:lstStyle/>
        <a:p>
          <a:endParaRPr lang="id-ID"/>
        </a:p>
      </dgm:t>
    </dgm:pt>
    <dgm:pt modelId="{09B76F9F-C59C-47C1-A291-7DE6727A6880}">
      <dgm:prSet phldrT="[Text]" custT="1"/>
      <dgm:spPr>
        <a:solidFill>
          <a:srgbClr val="00B0F0">
            <a:alpha val="50000"/>
          </a:srgbClr>
        </a:solidFill>
      </dgm:spPr>
      <dgm:t>
        <a:bodyPr/>
        <a:lstStyle/>
        <a:p>
          <a:r>
            <a:rPr lang="en-US" sz="2400" b="1" dirty="0" err="1">
              <a:latin typeface="Agency FB" panose="020B0503020202020204" pitchFamily="34" charset="0"/>
            </a:rPr>
            <a:t>Tahan</a:t>
          </a:r>
          <a:r>
            <a:rPr lang="en-US" sz="2400" b="1" dirty="0">
              <a:latin typeface="Agency FB" panose="020B0503020202020204" pitchFamily="34" charset="0"/>
            </a:rPr>
            <a:t> Uji</a:t>
          </a:r>
          <a:endParaRPr lang="id-ID" sz="2400" b="1" dirty="0">
            <a:latin typeface="Agency FB" panose="020B0503020202020204" pitchFamily="34" charset="0"/>
          </a:endParaRPr>
        </a:p>
      </dgm:t>
    </dgm:pt>
    <dgm:pt modelId="{6A283579-2557-42C6-BEBD-9EF5B7A7253C}" type="parTrans" cxnId="{2FA1F612-F9B5-4C1A-A1C9-14159959AAF5}">
      <dgm:prSet/>
      <dgm:spPr/>
      <dgm:t>
        <a:bodyPr/>
        <a:lstStyle/>
        <a:p>
          <a:endParaRPr lang="id-ID"/>
        </a:p>
      </dgm:t>
    </dgm:pt>
    <dgm:pt modelId="{A09B717B-32DD-463B-936F-5504974FE010}" type="sibTrans" cxnId="{2FA1F612-F9B5-4C1A-A1C9-14159959AAF5}">
      <dgm:prSet/>
      <dgm:spPr/>
      <dgm:t>
        <a:bodyPr/>
        <a:lstStyle/>
        <a:p>
          <a:endParaRPr lang="id-ID"/>
        </a:p>
      </dgm:t>
    </dgm:pt>
    <dgm:pt modelId="{9E688414-E24A-435E-8E1F-A56B692B6B06}">
      <dgm:prSet phldrT="[Text]"/>
      <dgm:spPr>
        <a:solidFill>
          <a:srgbClr val="996633">
            <a:alpha val="50000"/>
          </a:srgbClr>
        </a:solidFill>
      </dgm:spPr>
      <dgm:t>
        <a:bodyPr/>
        <a:lstStyle/>
        <a:p>
          <a:r>
            <a:rPr lang="en-US" b="1" dirty="0" err="1">
              <a:latin typeface="Agency FB" panose="020B0503020202020204" pitchFamily="34" charset="0"/>
            </a:rPr>
            <a:t>Keteguhan</a:t>
          </a:r>
          <a:endParaRPr lang="id-ID" b="1" dirty="0">
            <a:latin typeface="Agency FB" panose="020B0503020202020204" pitchFamily="34" charset="0"/>
          </a:endParaRPr>
        </a:p>
      </dgm:t>
    </dgm:pt>
    <dgm:pt modelId="{CEB03642-8A82-4EC9-9347-B40EBB8840BC}" type="parTrans" cxnId="{325D125B-45C9-45EE-9591-26D94564A788}">
      <dgm:prSet/>
      <dgm:spPr/>
      <dgm:t>
        <a:bodyPr/>
        <a:lstStyle/>
        <a:p>
          <a:endParaRPr lang="id-ID"/>
        </a:p>
      </dgm:t>
    </dgm:pt>
    <dgm:pt modelId="{92AA304A-C5E0-4EE5-BD5D-218DFAD0F01F}" type="sibTrans" cxnId="{325D125B-45C9-45EE-9591-26D94564A788}">
      <dgm:prSet/>
      <dgm:spPr/>
      <dgm:t>
        <a:bodyPr/>
        <a:lstStyle/>
        <a:p>
          <a:endParaRPr lang="id-ID"/>
        </a:p>
      </dgm:t>
    </dgm:pt>
    <dgm:pt modelId="{13E95F7D-B5C4-40B9-94EB-F7F9C25D0A61}" type="pres">
      <dgm:prSet presAssocID="{D3C55697-9BD0-4F7B-B1DD-7151AF9BA163}" presName="composite" presStyleCnt="0">
        <dgm:presLayoutVars>
          <dgm:chMax val="1"/>
          <dgm:dir/>
          <dgm:resizeHandles val="exact"/>
        </dgm:presLayoutVars>
      </dgm:prSet>
      <dgm:spPr/>
    </dgm:pt>
    <dgm:pt modelId="{E5564FE0-D350-494A-BDD0-085E97D6F127}" type="pres">
      <dgm:prSet presAssocID="{D3C55697-9BD0-4F7B-B1DD-7151AF9BA163}" presName="radial" presStyleCnt="0">
        <dgm:presLayoutVars>
          <dgm:animLvl val="ctr"/>
        </dgm:presLayoutVars>
      </dgm:prSet>
      <dgm:spPr/>
    </dgm:pt>
    <dgm:pt modelId="{4CA69B39-F10C-4F14-AA89-B9BE8FBCE7B8}" type="pres">
      <dgm:prSet presAssocID="{16E4CE59-CF8C-45C4-86D1-625DB8F30FAE}" presName="centerShape" presStyleLbl="vennNode1" presStyleIdx="0" presStyleCnt="7"/>
      <dgm:spPr/>
    </dgm:pt>
    <dgm:pt modelId="{A007AD7F-4CC0-4416-BDC4-AC203C4BBC2D}" type="pres">
      <dgm:prSet presAssocID="{88BD3D44-37F2-4CC7-9B1D-02E3DE91CB0E}" presName="node" presStyleLbl="vennNode1" presStyleIdx="1" presStyleCnt="7">
        <dgm:presLayoutVars>
          <dgm:bulletEnabled val="1"/>
        </dgm:presLayoutVars>
      </dgm:prSet>
      <dgm:spPr/>
    </dgm:pt>
    <dgm:pt modelId="{6F1D497C-18E0-4746-A50E-16ADB2211AA7}" type="pres">
      <dgm:prSet presAssocID="{53E3E0C7-B6A7-4448-A8C6-76B5F74C275D}" presName="node" presStyleLbl="vennNode1" presStyleIdx="2" presStyleCnt="7">
        <dgm:presLayoutVars>
          <dgm:bulletEnabled val="1"/>
        </dgm:presLayoutVars>
      </dgm:prSet>
      <dgm:spPr/>
    </dgm:pt>
    <dgm:pt modelId="{5C48C072-0BA4-46F3-A12C-B00A6AD39786}" type="pres">
      <dgm:prSet presAssocID="{D17ABEB6-A2D2-42CE-BF28-D05ADF0D3674}" presName="node" presStyleLbl="vennNode1" presStyleIdx="3" presStyleCnt="7">
        <dgm:presLayoutVars>
          <dgm:bulletEnabled val="1"/>
        </dgm:presLayoutVars>
      </dgm:prSet>
      <dgm:spPr/>
    </dgm:pt>
    <dgm:pt modelId="{04C36432-E6D8-404A-9A15-8E1011CD5455}" type="pres">
      <dgm:prSet presAssocID="{709A5594-FF48-4AD2-84BC-B3131CD69B03}" presName="node" presStyleLbl="vennNode1" presStyleIdx="4" presStyleCnt="7">
        <dgm:presLayoutVars>
          <dgm:bulletEnabled val="1"/>
        </dgm:presLayoutVars>
      </dgm:prSet>
      <dgm:spPr/>
    </dgm:pt>
    <dgm:pt modelId="{BBEC5CDF-2723-4AED-B2C6-9396FB7503B7}" type="pres">
      <dgm:prSet presAssocID="{09B76F9F-C59C-47C1-A291-7DE6727A6880}" presName="node" presStyleLbl="vennNode1" presStyleIdx="5" presStyleCnt="7">
        <dgm:presLayoutVars>
          <dgm:bulletEnabled val="1"/>
        </dgm:presLayoutVars>
      </dgm:prSet>
      <dgm:spPr/>
    </dgm:pt>
    <dgm:pt modelId="{DA59F250-8E50-408F-9915-02317D1353CB}" type="pres">
      <dgm:prSet presAssocID="{9E688414-E24A-435E-8E1F-A56B692B6B06}" presName="node" presStyleLbl="vennNode1" presStyleIdx="6" presStyleCnt="7">
        <dgm:presLayoutVars>
          <dgm:bulletEnabled val="1"/>
        </dgm:presLayoutVars>
      </dgm:prSet>
      <dgm:spPr/>
    </dgm:pt>
  </dgm:ptLst>
  <dgm:cxnLst>
    <dgm:cxn modelId="{54624112-9E18-4728-B9D1-A648C8D65883}" type="presOf" srcId="{88BD3D44-37F2-4CC7-9B1D-02E3DE91CB0E}" destId="{A007AD7F-4CC0-4416-BDC4-AC203C4BBC2D}" srcOrd="0" destOrd="0" presId="urn:microsoft.com/office/officeart/2005/8/layout/radial3"/>
    <dgm:cxn modelId="{2FA1F612-F9B5-4C1A-A1C9-14159959AAF5}" srcId="{16E4CE59-CF8C-45C4-86D1-625DB8F30FAE}" destId="{09B76F9F-C59C-47C1-A291-7DE6727A6880}" srcOrd="4" destOrd="0" parTransId="{6A283579-2557-42C6-BEBD-9EF5B7A7253C}" sibTransId="{A09B717B-32DD-463B-936F-5504974FE010}"/>
    <dgm:cxn modelId="{FCBF2F24-8990-4B32-BF2D-5500A5ADC9F6}" srcId="{16E4CE59-CF8C-45C4-86D1-625DB8F30FAE}" destId="{709A5594-FF48-4AD2-84BC-B3131CD69B03}" srcOrd="3" destOrd="0" parTransId="{C67C8115-950D-4010-B427-C9B27846E6A1}" sibTransId="{33587405-2BB0-42CF-8639-9EEC13A04F6C}"/>
    <dgm:cxn modelId="{F892663C-596F-428F-8EEF-2AB9930A45B3}" type="presOf" srcId="{53E3E0C7-B6A7-4448-A8C6-76B5F74C275D}" destId="{6F1D497C-18E0-4746-A50E-16ADB2211AA7}" srcOrd="0" destOrd="0" presId="urn:microsoft.com/office/officeart/2005/8/layout/radial3"/>
    <dgm:cxn modelId="{325D125B-45C9-45EE-9591-26D94564A788}" srcId="{16E4CE59-CF8C-45C4-86D1-625DB8F30FAE}" destId="{9E688414-E24A-435E-8E1F-A56B692B6B06}" srcOrd="5" destOrd="0" parTransId="{CEB03642-8A82-4EC9-9347-B40EBB8840BC}" sibTransId="{92AA304A-C5E0-4EE5-BD5D-218DFAD0F01F}"/>
    <dgm:cxn modelId="{22113750-1346-41C0-AE0C-2E08E1148FB9}" type="presOf" srcId="{709A5594-FF48-4AD2-84BC-B3131CD69B03}" destId="{04C36432-E6D8-404A-9A15-8E1011CD5455}" srcOrd="0" destOrd="0" presId="urn:microsoft.com/office/officeart/2005/8/layout/radial3"/>
    <dgm:cxn modelId="{1B241776-B2F8-42A5-911C-9EA82F49E807}" srcId="{16E4CE59-CF8C-45C4-86D1-625DB8F30FAE}" destId="{53E3E0C7-B6A7-4448-A8C6-76B5F74C275D}" srcOrd="1" destOrd="0" parTransId="{57018CB6-AF4E-4F6A-BF53-1B8DFF27E846}" sibTransId="{1D28222B-368C-45A9-B50D-41BDFEFD184B}"/>
    <dgm:cxn modelId="{6ED1747A-EC01-4A68-9955-6299AEFAC799}" srcId="{16E4CE59-CF8C-45C4-86D1-625DB8F30FAE}" destId="{88BD3D44-37F2-4CC7-9B1D-02E3DE91CB0E}" srcOrd="0" destOrd="0" parTransId="{A471F0ED-7317-4060-A7FE-D3B470AC70E3}" sibTransId="{1FFAB34F-6BA3-4B7C-96A4-C6F9984327ED}"/>
    <dgm:cxn modelId="{913B767D-73E1-46B5-9894-C8CC5CC00CF8}" type="presOf" srcId="{9E688414-E24A-435E-8E1F-A56B692B6B06}" destId="{DA59F250-8E50-408F-9915-02317D1353CB}" srcOrd="0" destOrd="0" presId="urn:microsoft.com/office/officeart/2005/8/layout/radial3"/>
    <dgm:cxn modelId="{FB123F87-E1F3-4A93-AAC0-36EF491CA448}" srcId="{16E4CE59-CF8C-45C4-86D1-625DB8F30FAE}" destId="{D17ABEB6-A2D2-42CE-BF28-D05ADF0D3674}" srcOrd="2" destOrd="0" parTransId="{A8F625AE-D60E-4A6B-AA7C-0A56578FC273}" sibTransId="{CB88EA99-DB30-4865-9FD8-66931A3090B1}"/>
    <dgm:cxn modelId="{4BCE668F-E363-46C2-9AA8-7553FD0FB10D}" type="presOf" srcId="{16E4CE59-CF8C-45C4-86D1-625DB8F30FAE}" destId="{4CA69B39-F10C-4F14-AA89-B9BE8FBCE7B8}" srcOrd="0" destOrd="0" presId="urn:microsoft.com/office/officeart/2005/8/layout/radial3"/>
    <dgm:cxn modelId="{71C25A97-917D-4A21-9A62-25E0426B34E4}" type="presOf" srcId="{09B76F9F-C59C-47C1-A291-7DE6727A6880}" destId="{BBEC5CDF-2723-4AED-B2C6-9396FB7503B7}" srcOrd="0" destOrd="0" presId="urn:microsoft.com/office/officeart/2005/8/layout/radial3"/>
    <dgm:cxn modelId="{26B8F5A5-FA2C-43A8-9B99-2506B5C3638B}" type="presOf" srcId="{D3C55697-9BD0-4F7B-B1DD-7151AF9BA163}" destId="{13E95F7D-B5C4-40B9-94EB-F7F9C25D0A61}" srcOrd="0" destOrd="0" presId="urn:microsoft.com/office/officeart/2005/8/layout/radial3"/>
    <dgm:cxn modelId="{EE1FDACC-0E71-471B-A23F-AD98EED3CBD9}" type="presOf" srcId="{D17ABEB6-A2D2-42CE-BF28-D05ADF0D3674}" destId="{5C48C072-0BA4-46F3-A12C-B00A6AD39786}" srcOrd="0" destOrd="0" presId="urn:microsoft.com/office/officeart/2005/8/layout/radial3"/>
    <dgm:cxn modelId="{B9AA0FDA-9FD6-4AF4-B6B7-F712770C5D5B}" srcId="{D3C55697-9BD0-4F7B-B1DD-7151AF9BA163}" destId="{16E4CE59-CF8C-45C4-86D1-625DB8F30FAE}" srcOrd="0" destOrd="0" parTransId="{9D1CF86E-5638-4F36-AD00-E6B6F89439BB}" sibTransId="{1EAABBFB-A356-4F24-BB36-9D60CFEB936F}"/>
    <dgm:cxn modelId="{6C72709F-80D0-4554-9ED4-55A14153B283}" type="presParOf" srcId="{13E95F7D-B5C4-40B9-94EB-F7F9C25D0A61}" destId="{E5564FE0-D350-494A-BDD0-085E97D6F127}" srcOrd="0" destOrd="0" presId="urn:microsoft.com/office/officeart/2005/8/layout/radial3"/>
    <dgm:cxn modelId="{89DE2858-03B4-475F-B189-E210A51EF314}" type="presParOf" srcId="{E5564FE0-D350-494A-BDD0-085E97D6F127}" destId="{4CA69B39-F10C-4F14-AA89-B9BE8FBCE7B8}" srcOrd="0" destOrd="0" presId="urn:microsoft.com/office/officeart/2005/8/layout/radial3"/>
    <dgm:cxn modelId="{6E40E99F-61C9-400D-9FB0-03102112A3CF}" type="presParOf" srcId="{E5564FE0-D350-494A-BDD0-085E97D6F127}" destId="{A007AD7F-4CC0-4416-BDC4-AC203C4BBC2D}" srcOrd="1" destOrd="0" presId="urn:microsoft.com/office/officeart/2005/8/layout/radial3"/>
    <dgm:cxn modelId="{B050AE57-0E11-4C45-ACF4-C0C83F41C132}" type="presParOf" srcId="{E5564FE0-D350-494A-BDD0-085E97D6F127}" destId="{6F1D497C-18E0-4746-A50E-16ADB2211AA7}" srcOrd="2" destOrd="0" presId="urn:microsoft.com/office/officeart/2005/8/layout/radial3"/>
    <dgm:cxn modelId="{6EEC2DB3-85CE-46B6-98B9-43A932215B7E}" type="presParOf" srcId="{E5564FE0-D350-494A-BDD0-085E97D6F127}" destId="{5C48C072-0BA4-46F3-A12C-B00A6AD39786}" srcOrd="3" destOrd="0" presId="urn:microsoft.com/office/officeart/2005/8/layout/radial3"/>
    <dgm:cxn modelId="{BB3949E2-28B7-4705-BFED-B933BB0A2263}" type="presParOf" srcId="{E5564FE0-D350-494A-BDD0-085E97D6F127}" destId="{04C36432-E6D8-404A-9A15-8E1011CD5455}" srcOrd="4" destOrd="0" presId="urn:microsoft.com/office/officeart/2005/8/layout/radial3"/>
    <dgm:cxn modelId="{8F8A5906-7FED-43FE-A122-E9B46E3E040D}" type="presParOf" srcId="{E5564FE0-D350-494A-BDD0-085E97D6F127}" destId="{BBEC5CDF-2723-4AED-B2C6-9396FB7503B7}" srcOrd="5" destOrd="0" presId="urn:microsoft.com/office/officeart/2005/8/layout/radial3"/>
    <dgm:cxn modelId="{278D14CE-522F-41D7-8472-D82DEEA153E9}" type="presParOf" srcId="{E5564FE0-D350-494A-BDD0-085E97D6F127}" destId="{DA59F250-8E50-408F-9915-02317D1353CB}" srcOrd="6" destOrd="0" presId="urn:microsoft.com/office/officeart/2005/8/layout/radial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9653D-0984-4ED3-A337-4677995CAF5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id-ID"/>
        </a:p>
      </dgm:t>
    </dgm:pt>
    <dgm:pt modelId="{E2396406-A2FE-4D19-8934-AAEC957067D8}">
      <dgm:prSet phldrT="[Text]" custT="1"/>
      <dgm:spPr>
        <a:scene3d>
          <a:camera prst="orthographicFront"/>
          <a:lightRig rig="threePt" dir="t"/>
        </a:scene3d>
        <a:sp3d>
          <a:bevelT w="139700" h="139700" prst="divot"/>
        </a:sp3d>
      </dgm:spPr>
      <dgm:t>
        <a:bodyPr/>
        <a:lstStyle/>
        <a:p>
          <a:r>
            <a:rPr lang="en-US" sz="1800" dirty="0"/>
            <a:t>KOMPETENSI</a:t>
          </a:r>
        </a:p>
        <a:p>
          <a:r>
            <a:rPr lang="en-US" sz="1800" dirty="0"/>
            <a:t>KEPEMIMPINAN</a:t>
          </a:r>
          <a:endParaRPr lang="id-ID" sz="1800" dirty="0"/>
        </a:p>
      </dgm:t>
    </dgm:pt>
    <dgm:pt modelId="{69B627F2-104A-42B7-B18F-98313E5822A5}" type="parTrans" cxnId="{8DC80537-AAC1-42F9-9D5E-82F5F781B307}">
      <dgm:prSet/>
      <dgm:spPr/>
      <dgm:t>
        <a:bodyPr/>
        <a:lstStyle/>
        <a:p>
          <a:endParaRPr lang="id-ID" sz="1800"/>
        </a:p>
      </dgm:t>
    </dgm:pt>
    <dgm:pt modelId="{FC19CAD9-D62A-4DB7-982E-44A802E34EE6}" type="sibTrans" cxnId="{8DC80537-AAC1-42F9-9D5E-82F5F781B307}">
      <dgm:prSet/>
      <dgm:spPr/>
      <dgm:t>
        <a:bodyPr/>
        <a:lstStyle/>
        <a:p>
          <a:endParaRPr lang="id-ID" sz="1800"/>
        </a:p>
      </dgm:t>
    </dgm:pt>
    <dgm:pt modelId="{98A81A41-2658-40CD-8319-6096594CC24A}">
      <dgm:prSet phldrT="[Text]" custT="1"/>
      <dgm:spPr>
        <a:solidFill>
          <a:schemeClr val="accent4">
            <a:lumMod val="50000"/>
          </a:schemeClr>
        </a:solidFill>
        <a:scene3d>
          <a:camera prst="orthographicFront"/>
          <a:lightRig rig="threePt" dir="t"/>
        </a:scene3d>
        <a:sp3d>
          <a:bevelT w="139700" h="139700" prst="divot"/>
        </a:sp3d>
      </dgm:spPr>
      <dgm:t>
        <a:bodyPr/>
        <a:lstStyle/>
        <a:p>
          <a:r>
            <a:rPr lang="en-US" sz="1800" dirty="0" err="1"/>
            <a:t>Integritas</a:t>
          </a:r>
          <a:endParaRPr lang="id-ID" sz="1800" dirty="0"/>
        </a:p>
      </dgm:t>
    </dgm:pt>
    <dgm:pt modelId="{8924537A-448A-432A-B057-A2F6C0CAD574}" type="parTrans" cxnId="{E59DD2F5-1F83-4C3D-B5E2-D6D34D081E26}">
      <dgm:prSet custT="1"/>
      <dgm:spPr>
        <a:ln w="76200">
          <a:solidFill>
            <a:srgbClr val="C00000"/>
          </a:solidFill>
        </a:ln>
        <a:scene3d>
          <a:camera prst="orthographicFront"/>
          <a:lightRig rig="threePt" dir="t"/>
        </a:scene3d>
        <a:sp3d>
          <a:bevelT w="139700" h="139700" prst="divot"/>
        </a:sp3d>
      </dgm:spPr>
      <dgm:t>
        <a:bodyPr/>
        <a:lstStyle/>
        <a:p>
          <a:endParaRPr lang="id-ID" sz="1800"/>
        </a:p>
      </dgm:t>
    </dgm:pt>
    <dgm:pt modelId="{D6DB1ACB-9DAA-4FB2-8BC4-F5187CE99FB5}" type="sibTrans" cxnId="{E59DD2F5-1F83-4C3D-B5E2-D6D34D081E26}">
      <dgm:prSet/>
      <dgm:spPr/>
      <dgm:t>
        <a:bodyPr/>
        <a:lstStyle/>
        <a:p>
          <a:endParaRPr lang="id-ID" sz="1800"/>
        </a:p>
      </dgm:t>
    </dgm:pt>
    <dgm:pt modelId="{598944E7-89FD-4394-9462-C5BD9DBF4F29}">
      <dgm:prSet phldrT="[Text]" custT="1"/>
      <dgm:spPr>
        <a:solidFill>
          <a:schemeClr val="accent2"/>
        </a:solidFill>
        <a:scene3d>
          <a:camera prst="orthographicFront"/>
          <a:lightRig rig="threePt" dir="t"/>
        </a:scene3d>
        <a:sp3d>
          <a:bevelT w="139700" h="139700" prst="divot"/>
        </a:sp3d>
      </dgm:spPr>
      <dgm:t>
        <a:bodyPr/>
        <a:lstStyle/>
        <a:p>
          <a:r>
            <a:rPr lang="en-US" sz="1800" dirty="0"/>
            <a:t>Kerjasama</a:t>
          </a:r>
          <a:endParaRPr lang="id-ID" sz="1800" dirty="0"/>
        </a:p>
      </dgm:t>
    </dgm:pt>
    <dgm:pt modelId="{7634311B-4666-44A4-AC5E-B8CF9E67B570}" type="parTrans" cxnId="{77397E53-9623-438C-95C8-D687C15A912F}">
      <dgm:prSet custT="1"/>
      <dgm:spPr>
        <a:ln w="76200">
          <a:solidFill>
            <a:srgbClr val="C00000"/>
          </a:solidFill>
        </a:ln>
        <a:scene3d>
          <a:camera prst="orthographicFront"/>
          <a:lightRig rig="threePt" dir="t"/>
        </a:scene3d>
        <a:sp3d>
          <a:bevelT w="139700" h="139700" prst="divot"/>
        </a:sp3d>
      </dgm:spPr>
      <dgm:t>
        <a:bodyPr/>
        <a:lstStyle/>
        <a:p>
          <a:endParaRPr lang="id-ID" sz="1800"/>
        </a:p>
      </dgm:t>
    </dgm:pt>
    <dgm:pt modelId="{98DBF820-F2F2-4D05-9FD3-D9DB9401B10F}" type="sibTrans" cxnId="{77397E53-9623-438C-95C8-D687C15A912F}">
      <dgm:prSet/>
      <dgm:spPr/>
      <dgm:t>
        <a:bodyPr/>
        <a:lstStyle/>
        <a:p>
          <a:endParaRPr lang="id-ID" sz="1800"/>
        </a:p>
      </dgm:t>
    </dgm:pt>
    <dgm:pt modelId="{18D182C7-2604-4E95-80DC-B6A10C3C4593}">
      <dgm:prSet phldrT="[Text]" custT="1"/>
      <dgm:spPr>
        <a:solidFill>
          <a:srgbClr val="FF0000"/>
        </a:solidFill>
        <a:scene3d>
          <a:camera prst="orthographicFront"/>
          <a:lightRig rig="threePt" dir="t"/>
        </a:scene3d>
        <a:sp3d>
          <a:bevelT w="139700" h="139700" prst="divot"/>
        </a:sp3d>
      </dgm:spPr>
      <dgm:t>
        <a:bodyPr/>
        <a:lstStyle/>
        <a:p>
          <a:r>
            <a:rPr lang="en-US" sz="1800" dirty="0" err="1"/>
            <a:t>Komunikasi</a:t>
          </a:r>
          <a:endParaRPr lang="id-ID" sz="1800" dirty="0"/>
        </a:p>
      </dgm:t>
    </dgm:pt>
    <dgm:pt modelId="{D288166E-8CD8-4B13-A625-3B68B6D8C338}" type="parTrans" cxnId="{DCA8A184-EAC4-47F1-9678-D23B2D47F356}">
      <dgm:prSet custT="1"/>
      <dgm:spPr>
        <a:ln w="76200">
          <a:solidFill>
            <a:srgbClr val="C00000"/>
          </a:solidFill>
        </a:ln>
        <a:scene3d>
          <a:camera prst="orthographicFront"/>
          <a:lightRig rig="threePt" dir="t"/>
        </a:scene3d>
        <a:sp3d>
          <a:bevelT w="139700" h="139700" prst="divot"/>
        </a:sp3d>
      </dgm:spPr>
      <dgm:t>
        <a:bodyPr/>
        <a:lstStyle/>
        <a:p>
          <a:endParaRPr lang="id-ID" sz="1800"/>
        </a:p>
      </dgm:t>
    </dgm:pt>
    <dgm:pt modelId="{71AE58BA-64E6-49C2-A53A-7B0B1A5E6CBC}" type="sibTrans" cxnId="{DCA8A184-EAC4-47F1-9678-D23B2D47F356}">
      <dgm:prSet/>
      <dgm:spPr/>
      <dgm:t>
        <a:bodyPr/>
        <a:lstStyle/>
        <a:p>
          <a:endParaRPr lang="id-ID" sz="1800"/>
        </a:p>
      </dgm:t>
    </dgm:pt>
    <dgm:pt modelId="{D2E76054-EBD0-418B-AA4C-FE1FFB88E459}">
      <dgm:prSet phldrT="[Text]" custT="1"/>
      <dgm:spPr>
        <a:solidFill>
          <a:srgbClr val="FFC000"/>
        </a:solidFill>
        <a:scene3d>
          <a:camera prst="orthographicFront"/>
          <a:lightRig rig="threePt" dir="t"/>
        </a:scene3d>
        <a:sp3d>
          <a:bevelT w="139700" h="139700" prst="divot"/>
        </a:sp3d>
      </dgm:spPr>
      <dgm:t>
        <a:bodyPr/>
        <a:lstStyle/>
        <a:p>
          <a:r>
            <a:rPr lang="en-US" sz="1800" dirty="0" err="1"/>
            <a:t>Orientasi</a:t>
          </a:r>
          <a:r>
            <a:rPr lang="en-US" sz="1800" dirty="0"/>
            <a:t> pada Hasil</a:t>
          </a:r>
          <a:endParaRPr lang="id-ID" sz="1800" dirty="0"/>
        </a:p>
      </dgm:t>
    </dgm:pt>
    <dgm:pt modelId="{F2EBBBF6-AF30-4101-A72C-84EC80BE51F4}" type="parTrans" cxnId="{F6BF7169-61C4-493F-88CD-939860DF733E}">
      <dgm:prSet custT="1"/>
      <dgm:spPr>
        <a:ln w="76200">
          <a:solidFill>
            <a:srgbClr val="C00000"/>
          </a:solidFill>
        </a:ln>
        <a:scene3d>
          <a:camera prst="orthographicFront"/>
          <a:lightRig rig="threePt" dir="t"/>
        </a:scene3d>
        <a:sp3d>
          <a:bevelT w="139700" h="139700" prst="divot"/>
        </a:sp3d>
      </dgm:spPr>
      <dgm:t>
        <a:bodyPr/>
        <a:lstStyle/>
        <a:p>
          <a:endParaRPr lang="id-ID" sz="1800"/>
        </a:p>
      </dgm:t>
    </dgm:pt>
    <dgm:pt modelId="{450784F7-1653-42CC-892B-CE953D5F4CA4}" type="sibTrans" cxnId="{F6BF7169-61C4-493F-88CD-939860DF733E}">
      <dgm:prSet/>
      <dgm:spPr/>
      <dgm:t>
        <a:bodyPr/>
        <a:lstStyle/>
        <a:p>
          <a:endParaRPr lang="id-ID" sz="1800"/>
        </a:p>
      </dgm:t>
    </dgm:pt>
    <dgm:pt modelId="{339EA9F8-6198-45C2-AAF7-B7F94B93B0AA}">
      <dgm:prSet phldrT="[Text]" custT="1"/>
      <dgm:spPr>
        <a:solidFill>
          <a:srgbClr val="FFFF00"/>
        </a:solidFill>
        <a:scene3d>
          <a:camera prst="orthographicFront"/>
          <a:lightRig rig="threePt" dir="t"/>
        </a:scene3d>
        <a:sp3d>
          <a:bevelT w="139700" h="139700" prst="divot"/>
        </a:sp3d>
      </dgm:spPr>
      <dgm:t>
        <a:bodyPr/>
        <a:lstStyle/>
        <a:p>
          <a:r>
            <a:rPr lang="en-US" sz="1800" dirty="0" err="1">
              <a:solidFill>
                <a:srgbClr val="0070C0"/>
              </a:solidFill>
            </a:rPr>
            <a:t>Pelayanan</a:t>
          </a:r>
          <a:r>
            <a:rPr lang="en-US" sz="1800" dirty="0">
              <a:solidFill>
                <a:srgbClr val="0070C0"/>
              </a:solidFill>
            </a:rPr>
            <a:t> Publik</a:t>
          </a:r>
          <a:endParaRPr lang="id-ID" sz="1800" dirty="0">
            <a:solidFill>
              <a:srgbClr val="0070C0"/>
            </a:solidFill>
          </a:endParaRPr>
        </a:p>
      </dgm:t>
    </dgm:pt>
    <dgm:pt modelId="{6CEBA630-A4C7-4F7D-B20A-94A338B9ED39}" type="parTrans" cxnId="{C1AD32BA-CB58-4C99-B5FB-583F41F93071}">
      <dgm:prSet custT="1"/>
      <dgm:spPr>
        <a:ln w="76200">
          <a:solidFill>
            <a:srgbClr val="C00000"/>
          </a:solidFill>
        </a:ln>
        <a:scene3d>
          <a:camera prst="orthographicFront"/>
          <a:lightRig rig="threePt" dir="t"/>
        </a:scene3d>
        <a:sp3d>
          <a:bevelT w="139700" h="139700" prst="divot"/>
        </a:sp3d>
      </dgm:spPr>
      <dgm:t>
        <a:bodyPr/>
        <a:lstStyle/>
        <a:p>
          <a:endParaRPr lang="id-ID" sz="1800"/>
        </a:p>
      </dgm:t>
    </dgm:pt>
    <dgm:pt modelId="{CE90CCB0-2828-4DD9-A8D4-600EADD93982}" type="sibTrans" cxnId="{C1AD32BA-CB58-4C99-B5FB-583F41F93071}">
      <dgm:prSet/>
      <dgm:spPr/>
      <dgm:t>
        <a:bodyPr/>
        <a:lstStyle/>
        <a:p>
          <a:endParaRPr lang="id-ID" sz="1800"/>
        </a:p>
      </dgm:t>
    </dgm:pt>
    <dgm:pt modelId="{CA76CEB4-B41F-4B9C-B786-C815C64A31C1}">
      <dgm:prSet phldrT="[Text]" custT="1"/>
      <dgm:spPr>
        <a:solidFill>
          <a:srgbClr val="92D050"/>
        </a:solidFill>
        <a:scene3d>
          <a:camera prst="orthographicFront"/>
          <a:lightRig rig="threePt" dir="t"/>
        </a:scene3d>
        <a:sp3d>
          <a:bevelT w="139700" h="139700" prst="divot"/>
        </a:sp3d>
      </dgm:spPr>
      <dgm:t>
        <a:bodyPr/>
        <a:lstStyle/>
        <a:p>
          <a:r>
            <a:rPr lang="en-US" sz="1800" dirty="0" err="1">
              <a:solidFill>
                <a:srgbClr val="C00000"/>
              </a:solidFill>
            </a:rPr>
            <a:t>Pengembangan</a:t>
          </a:r>
          <a:r>
            <a:rPr lang="en-US" sz="1800" dirty="0">
              <a:solidFill>
                <a:srgbClr val="C00000"/>
              </a:solidFill>
            </a:rPr>
            <a:t> </a:t>
          </a:r>
          <a:r>
            <a:rPr lang="en-US" sz="1800" dirty="0" err="1">
              <a:solidFill>
                <a:srgbClr val="C00000"/>
              </a:solidFill>
            </a:rPr>
            <a:t>Diri</a:t>
          </a:r>
          <a:r>
            <a:rPr lang="en-US" sz="1800" dirty="0">
              <a:solidFill>
                <a:srgbClr val="C00000"/>
              </a:solidFill>
            </a:rPr>
            <a:t> dan Orang Lain</a:t>
          </a:r>
          <a:endParaRPr lang="id-ID" sz="1800" dirty="0">
            <a:solidFill>
              <a:srgbClr val="C00000"/>
            </a:solidFill>
          </a:endParaRPr>
        </a:p>
      </dgm:t>
    </dgm:pt>
    <dgm:pt modelId="{E260AC22-76F0-485F-BD1A-971F2B9383D8}" type="parTrans" cxnId="{A98F9FA6-68A5-46CE-BEC4-E28C357F2F68}">
      <dgm:prSet custT="1"/>
      <dgm:spPr>
        <a:ln w="76200">
          <a:solidFill>
            <a:srgbClr val="C00000"/>
          </a:solidFill>
        </a:ln>
        <a:scene3d>
          <a:camera prst="orthographicFront"/>
          <a:lightRig rig="threePt" dir="t"/>
        </a:scene3d>
        <a:sp3d>
          <a:bevelT w="139700" h="139700" prst="divot"/>
        </a:sp3d>
      </dgm:spPr>
      <dgm:t>
        <a:bodyPr/>
        <a:lstStyle/>
        <a:p>
          <a:endParaRPr lang="id-ID" sz="1800"/>
        </a:p>
      </dgm:t>
    </dgm:pt>
    <dgm:pt modelId="{4E3E6503-5B68-45B1-A2F0-87BD1DB1990D}" type="sibTrans" cxnId="{A98F9FA6-68A5-46CE-BEC4-E28C357F2F68}">
      <dgm:prSet/>
      <dgm:spPr/>
      <dgm:t>
        <a:bodyPr/>
        <a:lstStyle/>
        <a:p>
          <a:endParaRPr lang="id-ID" sz="1800"/>
        </a:p>
      </dgm:t>
    </dgm:pt>
    <dgm:pt modelId="{257FD04C-3423-4828-AE8C-2C1CE67299BB}">
      <dgm:prSet phldrT="[Text]" custT="1"/>
      <dgm:spPr>
        <a:solidFill>
          <a:srgbClr val="7030A0"/>
        </a:solidFill>
        <a:scene3d>
          <a:camera prst="orthographicFront"/>
          <a:lightRig rig="threePt" dir="t"/>
        </a:scene3d>
        <a:sp3d>
          <a:bevelT w="139700" h="139700" prst="divot"/>
        </a:sp3d>
      </dgm:spPr>
      <dgm:t>
        <a:bodyPr/>
        <a:lstStyle/>
        <a:p>
          <a:r>
            <a:rPr lang="en-US" sz="1800" dirty="0" err="1"/>
            <a:t>Mengelola</a:t>
          </a:r>
          <a:r>
            <a:rPr lang="en-US" sz="1800" dirty="0"/>
            <a:t> </a:t>
          </a:r>
          <a:r>
            <a:rPr lang="en-US" sz="1800" dirty="0" err="1"/>
            <a:t>Perubahan</a:t>
          </a:r>
          <a:endParaRPr lang="id-ID" sz="1800" dirty="0"/>
        </a:p>
      </dgm:t>
    </dgm:pt>
    <dgm:pt modelId="{A5A71A44-9E25-4A7E-A08A-03E33CD74C4B}" type="parTrans" cxnId="{0FCC6BAE-2C0E-45F0-A6A0-D4D6AAFD7262}">
      <dgm:prSet custT="1"/>
      <dgm:spPr>
        <a:ln w="76200">
          <a:solidFill>
            <a:srgbClr val="C00000"/>
          </a:solidFill>
        </a:ln>
        <a:scene3d>
          <a:camera prst="orthographicFront"/>
          <a:lightRig rig="threePt" dir="t"/>
        </a:scene3d>
        <a:sp3d>
          <a:bevelT w="139700" h="139700" prst="divot"/>
        </a:sp3d>
      </dgm:spPr>
      <dgm:t>
        <a:bodyPr/>
        <a:lstStyle/>
        <a:p>
          <a:endParaRPr lang="id-ID" sz="1800"/>
        </a:p>
      </dgm:t>
    </dgm:pt>
    <dgm:pt modelId="{8183F926-0AE7-467D-8853-644DB77CE4DB}" type="sibTrans" cxnId="{0FCC6BAE-2C0E-45F0-A6A0-D4D6AAFD7262}">
      <dgm:prSet/>
      <dgm:spPr/>
      <dgm:t>
        <a:bodyPr/>
        <a:lstStyle/>
        <a:p>
          <a:endParaRPr lang="id-ID" sz="1800"/>
        </a:p>
      </dgm:t>
    </dgm:pt>
    <dgm:pt modelId="{FBE15EB7-1A32-452E-98BC-1E39351E4C51}">
      <dgm:prSet phldrT="[Text]" custT="1"/>
      <dgm:spPr>
        <a:solidFill>
          <a:schemeClr val="accent6">
            <a:lumMod val="75000"/>
          </a:schemeClr>
        </a:solidFill>
        <a:scene3d>
          <a:camera prst="orthographicFront"/>
          <a:lightRig rig="threePt" dir="t"/>
        </a:scene3d>
        <a:sp3d>
          <a:bevelT w="139700" h="139700" prst="divot"/>
        </a:sp3d>
      </dgm:spPr>
      <dgm:t>
        <a:bodyPr/>
        <a:lstStyle/>
        <a:p>
          <a:r>
            <a:rPr lang="en-US" sz="1800" dirty="0" err="1"/>
            <a:t>Pengambilan</a:t>
          </a:r>
          <a:r>
            <a:rPr lang="en-US" sz="1800" dirty="0"/>
            <a:t> Keputusan</a:t>
          </a:r>
          <a:endParaRPr lang="id-ID" sz="1800" dirty="0"/>
        </a:p>
      </dgm:t>
    </dgm:pt>
    <dgm:pt modelId="{5DB82213-CD2E-48CD-B16E-0F5C70F38D58}" type="parTrans" cxnId="{394129CF-0217-4713-B028-87C66C3A2692}">
      <dgm:prSet custT="1"/>
      <dgm:spPr>
        <a:ln w="76200">
          <a:solidFill>
            <a:srgbClr val="C00000"/>
          </a:solidFill>
        </a:ln>
        <a:scene3d>
          <a:camera prst="orthographicFront"/>
          <a:lightRig rig="threePt" dir="t"/>
        </a:scene3d>
        <a:sp3d>
          <a:bevelT w="139700" h="139700" prst="divot"/>
        </a:sp3d>
      </dgm:spPr>
      <dgm:t>
        <a:bodyPr/>
        <a:lstStyle/>
        <a:p>
          <a:endParaRPr lang="id-ID" sz="1800"/>
        </a:p>
      </dgm:t>
    </dgm:pt>
    <dgm:pt modelId="{32DC5A18-3365-4D41-BE02-C42546FEC916}" type="sibTrans" cxnId="{394129CF-0217-4713-B028-87C66C3A2692}">
      <dgm:prSet/>
      <dgm:spPr/>
      <dgm:t>
        <a:bodyPr/>
        <a:lstStyle/>
        <a:p>
          <a:endParaRPr lang="id-ID" sz="1800"/>
        </a:p>
      </dgm:t>
    </dgm:pt>
    <dgm:pt modelId="{7B4CC4C6-34AA-4341-B53E-8F1610E42DE2}" type="pres">
      <dgm:prSet presAssocID="{9299653D-0984-4ED3-A337-4677995CAF59}" presName="cycle" presStyleCnt="0">
        <dgm:presLayoutVars>
          <dgm:chMax val="1"/>
          <dgm:dir/>
          <dgm:animLvl val="ctr"/>
          <dgm:resizeHandles val="exact"/>
        </dgm:presLayoutVars>
      </dgm:prSet>
      <dgm:spPr/>
    </dgm:pt>
    <dgm:pt modelId="{564E62B0-DA27-4866-A11B-9C91E74552EA}" type="pres">
      <dgm:prSet presAssocID="{E2396406-A2FE-4D19-8934-AAEC957067D8}" presName="centerShape" presStyleLbl="node0" presStyleIdx="0" presStyleCnt="1" custScaleX="180071" custScaleY="131171"/>
      <dgm:spPr/>
    </dgm:pt>
    <dgm:pt modelId="{DBF4508A-D189-4BEE-A782-840458CA909E}" type="pres">
      <dgm:prSet presAssocID="{8924537A-448A-432A-B057-A2F6C0CAD574}" presName="Name9" presStyleLbl="parChTrans1D2" presStyleIdx="0" presStyleCnt="8"/>
      <dgm:spPr/>
    </dgm:pt>
    <dgm:pt modelId="{C3C9C7B5-E0ED-4FFB-B7E5-386EDEEF895F}" type="pres">
      <dgm:prSet presAssocID="{8924537A-448A-432A-B057-A2F6C0CAD574}" presName="connTx" presStyleLbl="parChTrans1D2" presStyleIdx="0" presStyleCnt="8"/>
      <dgm:spPr/>
    </dgm:pt>
    <dgm:pt modelId="{E643A050-325B-4A65-9C40-EB2813E781DE}" type="pres">
      <dgm:prSet presAssocID="{98A81A41-2658-40CD-8319-6096594CC24A}" presName="node" presStyleLbl="node1" presStyleIdx="0" presStyleCnt="8" custScaleX="112370" custRadScaleRad="100283" custRadScaleInc="-1117">
        <dgm:presLayoutVars>
          <dgm:bulletEnabled val="1"/>
        </dgm:presLayoutVars>
      </dgm:prSet>
      <dgm:spPr/>
    </dgm:pt>
    <dgm:pt modelId="{D98A60DE-74E1-4673-8984-3A696D9AA92D}" type="pres">
      <dgm:prSet presAssocID="{7634311B-4666-44A4-AC5E-B8CF9E67B570}" presName="Name9" presStyleLbl="parChTrans1D2" presStyleIdx="1" presStyleCnt="8"/>
      <dgm:spPr/>
    </dgm:pt>
    <dgm:pt modelId="{9CF53CC7-B24C-409C-BEC7-F3656E3928B3}" type="pres">
      <dgm:prSet presAssocID="{7634311B-4666-44A4-AC5E-B8CF9E67B570}" presName="connTx" presStyleLbl="parChTrans1D2" presStyleIdx="1" presStyleCnt="8"/>
      <dgm:spPr/>
    </dgm:pt>
    <dgm:pt modelId="{BB5A37AB-94E5-4666-8F98-CA655AE8976F}" type="pres">
      <dgm:prSet presAssocID="{598944E7-89FD-4394-9462-C5BD9DBF4F29}" presName="node" presStyleLbl="node1" presStyleIdx="1" presStyleCnt="8" custScaleX="132825" custRadScaleRad="98473" custRadScaleInc="7708">
        <dgm:presLayoutVars>
          <dgm:bulletEnabled val="1"/>
        </dgm:presLayoutVars>
      </dgm:prSet>
      <dgm:spPr/>
    </dgm:pt>
    <dgm:pt modelId="{548F8721-E152-46C9-B46D-3A59F68B83D3}" type="pres">
      <dgm:prSet presAssocID="{D288166E-8CD8-4B13-A625-3B68B6D8C338}" presName="Name9" presStyleLbl="parChTrans1D2" presStyleIdx="2" presStyleCnt="8"/>
      <dgm:spPr/>
    </dgm:pt>
    <dgm:pt modelId="{A14E96A6-F586-4433-BA9B-0EEBD44B5B14}" type="pres">
      <dgm:prSet presAssocID="{D288166E-8CD8-4B13-A625-3B68B6D8C338}" presName="connTx" presStyleLbl="parChTrans1D2" presStyleIdx="2" presStyleCnt="8"/>
      <dgm:spPr/>
    </dgm:pt>
    <dgm:pt modelId="{ACF2DE7A-7368-4711-875B-5767CB32CD7D}" type="pres">
      <dgm:prSet presAssocID="{18D182C7-2604-4E95-80DC-B6A10C3C4593}" presName="node" presStyleLbl="node1" presStyleIdx="2" presStyleCnt="8" custScaleX="144780">
        <dgm:presLayoutVars>
          <dgm:bulletEnabled val="1"/>
        </dgm:presLayoutVars>
      </dgm:prSet>
      <dgm:spPr/>
    </dgm:pt>
    <dgm:pt modelId="{8FCBA474-4431-4B52-AD7E-0DA6EA3CEC0E}" type="pres">
      <dgm:prSet presAssocID="{F2EBBBF6-AF30-4101-A72C-84EC80BE51F4}" presName="Name9" presStyleLbl="parChTrans1D2" presStyleIdx="3" presStyleCnt="8"/>
      <dgm:spPr/>
    </dgm:pt>
    <dgm:pt modelId="{1706FE31-1792-43F0-9779-DAAAA5C2D53E}" type="pres">
      <dgm:prSet presAssocID="{F2EBBBF6-AF30-4101-A72C-84EC80BE51F4}" presName="connTx" presStyleLbl="parChTrans1D2" presStyleIdx="3" presStyleCnt="8"/>
      <dgm:spPr/>
    </dgm:pt>
    <dgm:pt modelId="{67991015-C665-49A7-9E5E-E087DECC1F97}" type="pres">
      <dgm:prSet presAssocID="{D2E76054-EBD0-418B-AA4C-FE1FFB88E459}" presName="node" presStyleLbl="node1" presStyleIdx="3" presStyleCnt="8" custScaleX="142613" custRadScaleRad="102784" custRadScaleInc="-20082">
        <dgm:presLayoutVars>
          <dgm:bulletEnabled val="1"/>
        </dgm:presLayoutVars>
      </dgm:prSet>
      <dgm:spPr/>
    </dgm:pt>
    <dgm:pt modelId="{BC8437FE-0276-4ED5-8542-C8E7A9B5C52C}" type="pres">
      <dgm:prSet presAssocID="{6CEBA630-A4C7-4F7D-B20A-94A338B9ED39}" presName="Name9" presStyleLbl="parChTrans1D2" presStyleIdx="4" presStyleCnt="8"/>
      <dgm:spPr/>
    </dgm:pt>
    <dgm:pt modelId="{3C99779E-2A7D-433D-BEE0-0492AC10D223}" type="pres">
      <dgm:prSet presAssocID="{6CEBA630-A4C7-4F7D-B20A-94A338B9ED39}" presName="connTx" presStyleLbl="parChTrans1D2" presStyleIdx="4" presStyleCnt="8"/>
      <dgm:spPr/>
    </dgm:pt>
    <dgm:pt modelId="{0E83C1B0-8924-472E-B35E-970BB7942057}" type="pres">
      <dgm:prSet presAssocID="{339EA9F8-6198-45C2-AAF7-B7F94B93B0AA}" presName="node" presStyleLbl="node1" presStyleIdx="4" presStyleCnt="8" custScaleX="131742">
        <dgm:presLayoutVars>
          <dgm:bulletEnabled val="1"/>
        </dgm:presLayoutVars>
      </dgm:prSet>
      <dgm:spPr/>
    </dgm:pt>
    <dgm:pt modelId="{C748B014-36D8-4624-9495-C9033810E6DB}" type="pres">
      <dgm:prSet presAssocID="{E260AC22-76F0-485F-BD1A-971F2B9383D8}" presName="Name9" presStyleLbl="parChTrans1D2" presStyleIdx="5" presStyleCnt="8"/>
      <dgm:spPr/>
    </dgm:pt>
    <dgm:pt modelId="{0E06FE79-9910-46CD-9EB1-1153762C93D3}" type="pres">
      <dgm:prSet presAssocID="{E260AC22-76F0-485F-BD1A-971F2B9383D8}" presName="connTx" presStyleLbl="parChTrans1D2" presStyleIdx="5" presStyleCnt="8"/>
      <dgm:spPr/>
    </dgm:pt>
    <dgm:pt modelId="{621088AD-1790-4A7B-92B1-573A60582EFC}" type="pres">
      <dgm:prSet presAssocID="{CA76CEB4-B41F-4B9C-B786-C815C64A31C1}" presName="node" presStyleLbl="node1" presStyleIdx="5" presStyleCnt="8" custScaleX="204278" custRadScaleRad="104155" custRadScaleInc="38402">
        <dgm:presLayoutVars>
          <dgm:bulletEnabled val="1"/>
        </dgm:presLayoutVars>
      </dgm:prSet>
      <dgm:spPr/>
    </dgm:pt>
    <dgm:pt modelId="{EEBA970D-9D33-42EA-8E3D-AE10A4617489}" type="pres">
      <dgm:prSet presAssocID="{A5A71A44-9E25-4A7E-A08A-03E33CD74C4B}" presName="Name9" presStyleLbl="parChTrans1D2" presStyleIdx="6" presStyleCnt="8"/>
      <dgm:spPr/>
    </dgm:pt>
    <dgm:pt modelId="{C202AECB-39A7-4735-818A-2E4B3978C7A2}" type="pres">
      <dgm:prSet presAssocID="{A5A71A44-9E25-4A7E-A08A-03E33CD74C4B}" presName="connTx" presStyleLbl="parChTrans1D2" presStyleIdx="6" presStyleCnt="8"/>
      <dgm:spPr/>
    </dgm:pt>
    <dgm:pt modelId="{096A257C-E0A3-4C7D-BD13-153C0767B7E6}" type="pres">
      <dgm:prSet presAssocID="{257FD04C-3423-4828-AE8C-2C1CE67299BB}" presName="node" presStyleLbl="node1" presStyleIdx="6" presStyleCnt="8" custScaleX="147024" custRadScaleRad="108962">
        <dgm:presLayoutVars>
          <dgm:bulletEnabled val="1"/>
        </dgm:presLayoutVars>
      </dgm:prSet>
      <dgm:spPr/>
    </dgm:pt>
    <dgm:pt modelId="{7BADAF23-65D6-4DFB-ADBB-65BC87AE97B0}" type="pres">
      <dgm:prSet presAssocID="{5DB82213-CD2E-48CD-B16E-0F5C70F38D58}" presName="Name9" presStyleLbl="parChTrans1D2" presStyleIdx="7" presStyleCnt="8"/>
      <dgm:spPr/>
    </dgm:pt>
    <dgm:pt modelId="{C17211CC-9FCA-421B-A7EE-98EBCC485B35}" type="pres">
      <dgm:prSet presAssocID="{5DB82213-CD2E-48CD-B16E-0F5C70F38D58}" presName="connTx" presStyleLbl="parChTrans1D2" presStyleIdx="7" presStyleCnt="8"/>
      <dgm:spPr/>
    </dgm:pt>
    <dgm:pt modelId="{258C00BF-4B06-488B-91EC-441586BB2A55}" type="pres">
      <dgm:prSet presAssocID="{FBE15EB7-1A32-452E-98BC-1E39351E4C51}" presName="node" presStyleLbl="node1" presStyleIdx="7" presStyleCnt="8" custScaleX="168552" custRadScaleRad="104701" custRadScaleInc="-24727">
        <dgm:presLayoutVars>
          <dgm:bulletEnabled val="1"/>
        </dgm:presLayoutVars>
      </dgm:prSet>
      <dgm:spPr/>
    </dgm:pt>
  </dgm:ptLst>
  <dgm:cxnLst>
    <dgm:cxn modelId="{C32C8E1E-0931-44F0-AE78-69FA8164EF15}" type="presOf" srcId="{D2E76054-EBD0-418B-AA4C-FE1FFB88E459}" destId="{67991015-C665-49A7-9E5E-E087DECC1F97}" srcOrd="0" destOrd="0" presId="urn:microsoft.com/office/officeart/2005/8/layout/radial1"/>
    <dgm:cxn modelId="{8DC80537-AAC1-42F9-9D5E-82F5F781B307}" srcId="{9299653D-0984-4ED3-A337-4677995CAF59}" destId="{E2396406-A2FE-4D19-8934-AAEC957067D8}" srcOrd="0" destOrd="0" parTransId="{69B627F2-104A-42B7-B18F-98313E5822A5}" sibTransId="{FC19CAD9-D62A-4DB7-982E-44A802E34EE6}"/>
    <dgm:cxn modelId="{A95B483F-2E74-4FDC-9D18-DBAF7B1FE938}" type="presOf" srcId="{8924537A-448A-432A-B057-A2F6C0CAD574}" destId="{C3C9C7B5-E0ED-4FFB-B7E5-386EDEEF895F}" srcOrd="1" destOrd="0" presId="urn:microsoft.com/office/officeart/2005/8/layout/radial1"/>
    <dgm:cxn modelId="{1A3F8361-9354-43D9-BE20-BA1ADB2B7851}" type="presOf" srcId="{8924537A-448A-432A-B057-A2F6C0CAD574}" destId="{DBF4508A-D189-4BEE-A782-840458CA909E}" srcOrd="0" destOrd="0" presId="urn:microsoft.com/office/officeart/2005/8/layout/radial1"/>
    <dgm:cxn modelId="{FFB5CF68-5346-4D2D-B518-97834F1BA553}" type="presOf" srcId="{5DB82213-CD2E-48CD-B16E-0F5C70F38D58}" destId="{C17211CC-9FCA-421B-A7EE-98EBCC485B35}" srcOrd="1" destOrd="0" presId="urn:microsoft.com/office/officeart/2005/8/layout/radial1"/>
    <dgm:cxn modelId="{F6BF7169-61C4-493F-88CD-939860DF733E}" srcId="{E2396406-A2FE-4D19-8934-AAEC957067D8}" destId="{D2E76054-EBD0-418B-AA4C-FE1FFB88E459}" srcOrd="3" destOrd="0" parTransId="{F2EBBBF6-AF30-4101-A72C-84EC80BE51F4}" sibTransId="{450784F7-1653-42CC-892B-CE953D5F4CA4}"/>
    <dgm:cxn modelId="{4574BB6F-7196-4F05-AB8F-D7C31C37C89B}" type="presOf" srcId="{D288166E-8CD8-4B13-A625-3B68B6D8C338}" destId="{A14E96A6-F586-4433-BA9B-0EEBD44B5B14}" srcOrd="1" destOrd="0" presId="urn:microsoft.com/office/officeart/2005/8/layout/radial1"/>
    <dgm:cxn modelId="{9B77EA50-C1E3-4FD9-B503-B9E7C9E825B7}" type="presOf" srcId="{F2EBBBF6-AF30-4101-A72C-84EC80BE51F4}" destId="{1706FE31-1792-43F0-9779-DAAAA5C2D53E}" srcOrd="1" destOrd="0" presId="urn:microsoft.com/office/officeart/2005/8/layout/radial1"/>
    <dgm:cxn modelId="{77397E53-9623-438C-95C8-D687C15A912F}" srcId="{E2396406-A2FE-4D19-8934-AAEC957067D8}" destId="{598944E7-89FD-4394-9462-C5BD9DBF4F29}" srcOrd="1" destOrd="0" parTransId="{7634311B-4666-44A4-AC5E-B8CF9E67B570}" sibTransId="{98DBF820-F2F2-4D05-9FD3-D9DB9401B10F}"/>
    <dgm:cxn modelId="{0ABEFC83-7C05-4A17-A0F1-14AC64C2C670}" type="presOf" srcId="{A5A71A44-9E25-4A7E-A08A-03E33CD74C4B}" destId="{C202AECB-39A7-4735-818A-2E4B3978C7A2}" srcOrd="1" destOrd="0" presId="urn:microsoft.com/office/officeart/2005/8/layout/radial1"/>
    <dgm:cxn modelId="{DCA8A184-EAC4-47F1-9678-D23B2D47F356}" srcId="{E2396406-A2FE-4D19-8934-AAEC957067D8}" destId="{18D182C7-2604-4E95-80DC-B6A10C3C4593}" srcOrd="2" destOrd="0" parTransId="{D288166E-8CD8-4B13-A625-3B68B6D8C338}" sibTransId="{71AE58BA-64E6-49C2-A53A-7B0B1A5E6CBC}"/>
    <dgm:cxn modelId="{4692D389-2508-4A10-BDDB-A2EA0261A07A}" type="presOf" srcId="{9299653D-0984-4ED3-A337-4677995CAF59}" destId="{7B4CC4C6-34AA-4341-B53E-8F1610E42DE2}" srcOrd="0" destOrd="0" presId="urn:microsoft.com/office/officeart/2005/8/layout/radial1"/>
    <dgm:cxn modelId="{F1AF568B-83D3-45E2-AF82-F35525F34C33}" type="presOf" srcId="{D288166E-8CD8-4B13-A625-3B68B6D8C338}" destId="{548F8721-E152-46C9-B46D-3A59F68B83D3}" srcOrd="0" destOrd="0" presId="urn:microsoft.com/office/officeart/2005/8/layout/radial1"/>
    <dgm:cxn modelId="{8C675F90-72A5-4DBF-9729-4025D8042758}" type="presOf" srcId="{598944E7-89FD-4394-9462-C5BD9DBF4F29}" destId="{BB5A37AB-94E5-4666-8F98-CA655AE8976F}" srcOrd="0" destOrd="0" presId="urn:microsoft.com/office/officeart/2005/8/layout/radial1"/>
    <dgm:cxn modelId="{1C3BBE93-3A97-47C6-8C7D-69BF72A526F6}" type="presOf" srcId="{E260AC22-76F0-485F-BD1A-971F2B9383D8}" destId="{0E06FE79-9910-46CD-9EB1-1153762C93D3}" srcOrd="1" destOrd="0" presId="urn:microsoft.com/office/officeart/2005/8/layout/radial1"/>
    <dgm:cxn modelId="{567E509E-1D4A-406F-BEA0-2BB639E94440}" type="presOf" srcId="{7634311B-4666-44A4-AC5E-B8CF9E67B570}" destId="{D98A60DE-74E1-4673-8984-3A696D9AA92D}" srcOrd="0" destOrd="0" presId="urn:microsoft.com/office/officeart/2005/8/layout/radial1"/>
    <dgm:cxn modelId="{A98F9FA6-68A5-46CE-BEC4-E28C357F2F68}" srcId="{E2396406-A2FE-4D19-8934-AAEC957067D8}" destId="{CA76CEB4-B41F-4B9C-B786-C815C64A31C1}" srcOrd="5" destOrd="0" parTransId="{E260AC22-76F0-485F-BD1A-971F2B9383D8}" sibTransId="{4E3E6503-5B68-45B1-A2F0-87BD1DB1990D}"/>
    <dgm:cxn modelId="{B520B6A6-42E8-4164-B60B-8B5BD118D27F}" type="presOf" srcId="{E260AC22-76F0-485F-BD1A-971F2B9383D8}" destId="{C748B014-36D8-4624-9495-C9033810E6DB}" srcOrd="0" destOrd="0" presId="urn:microsoft.com/office/officeart/2005/8/layout/radial1"/>
    <dgm:cxn modelId="{0FCC6BAE-2C0E-45F0-A6A0-D4D6AAFD7262}" srcId="{E2396406-A2FE-4D19-8934-AAEC957067D8}" destId="{257FD04C-3423-4828-AE8C-2C1CE67299BB}" srcOrd="6" destOrd="0" parTransId="{A5A71A44-9E25-4A7E-A08A-03E33CD74C4B}" sibTransId="{8183F926-0AE7-467D-8853-644DB77CE4DB}"/>
    <dgm:cxn modelId="{C1AD32BA-CB58-4C99-B5FB-583F41F93071}" srcId="{E2396406-A2FE-4D19-8934-AAEC957067D8}" destId="{339EA9F8-6198-45C2-AAF7-B7F94B93B0AA}" srcOrd="4" destOrd="0" parTransId="{6CEBA630-A4C7-4F7D-B20A-94A338B9ED39}" sibTransId="{CE90CCB0-2828-4DD9-A8D4-600EADD93982}"/>
    <dgm:cxn modelId="{0AF5B5BD-9903-46F8-B69A-7FD7FFBFC562}" type="presOf" srcId="{98A81A41-2658-40CD-8319-6096594CC24A}" destId="{E643A050-325B-4A65-9C40-EB2813E781DE}" srcOrd="0" destOrd="0" presId="urn:microsoft.com/office/officeart/2005/8/layout/radial1"/>
    <dgm:cxn modelId="{4F3D11C3-B361-4D8E-AD81-0095538728AF}" type="presOf" srcId="{FBE15EB7-1A32-452E-98BC-1E39351E4C51}" destId="{258C00BF-4B06-488B-91EC-441586BB2A55}" srcOrd="0" destOrd="0" presId="urn:microsoft.com/office/officeart/2005/8/layout/radial1"/>
    <dgm:cxn modelId="{19FD12C3-6074-4C76-9D78-1D86C9EDC5D0}" type="presOf" srcId="{6CEBA630-A4C7-4F7D-B20A-94A338B9ED39}" destId="{3C99779E-2A7D-433D-BEE0-0492AC10D223}" srcOrd="1" destOrd="0" presId="urn:microsoft.com/office/officeart/2005/8/layout/radial1"/>
    <dgm:cxn modelId="{394129CF-0217-4713-B028-87C66C3A2692}" srcId="{E2396406-A2FE-4D19-8934-AAEC957067D8}" destId="{FBE15EB7-1A32-452E-98BC-1E39351E4C51}" srcOrd="7" destOrd="0" parTransId="{5DB82213-CD2E-48CD-B16E-0F5C70F38D58}" sibTransId="{32DC5A18-3365-4D41-BE02-C42546FEC916}"/>
    <dgm:cxn modelId="{5D423FCF-1C84-4F13-8C0E-FFE13593088C}" type="presOf" srcId="{6CEBA630-A4C7-4F7D-B20A-94A338B9ED39}" destId="{BC8437FE-0276-4ED5-8542-C8E7A9B5C52C}" srcOrd="0" destOrd="0" presId="urn:microsoft.com/office/officeart/2005/8/layout/radial1"/>
    <dgm:cxn modelId="{BB7302D3-5F5D-4B11-8D15-F99B11F9A301}" type="presOf" srcId="{257FD04C-3423-4828-AE8C-2C1CE67299BB}" destId="{096A257C-E0A3-4C7D-BD13-153C0767B7E6}" srcOrd="0" destOrd="0" presId="urn:microsoft.com/office/officeart/2005/8/layout/radial1"/>
    <dgm:cxn modelId="{67B29AD3-180B-4200-A02F-79C22EFE4B84}" type="presOf" srcId="{F2EBBBF6-AF30-4101-A72C-84EC80BE51F4}" destId="{8FCBA474-4431-4B52-AD7E-0DA6EA3CEC0E}" srcOrd="0" destOrd="0" presId="urn:microsoft.com/office/officeart/2005/8/layout/radial1"/>
    <dgm:cxn modelId="{960783D5-EF86-4594-A02A-A5BD70C370BB}" type="presOf" srcId="{5DB82213-CD2E-48CD-B16E-0F5C70F38D58}" destId="{7BADAF23-65D6-4DFB-ADBB-65BC87AE97B0}" srcOrd="0" destOrd="0" presId="urn:microsoft.com/office/officeart/2005/8/layout/radial1"/>
    <dgm:cxn modelId="{742E25D7-EEBD-4357-B802-F6E342C3E6F3}" type="presOf" srcId="{CA76CEB4-B41F-4B9C-B786-C815C64A31C1}" destId="{621088AD-1790-4A7B-92B1-573A60582EFC}" srcOrd="0" destOrd="0" presId="urn:microsoft.com/office/officeart/2005/8/layout/radial1"/>
    <dgm:cxn modelId="{B68D1DD8-3976-4113-8AD2-E564CD7101DC}" type="presOf" srcId="{7634311B-4666-44A4-AC5E-B8CF9E67B570}" destId="{9CF53CC7-B24C-409C-BEC7-F3656E3928B3}" srcOrd="1" destOrd="0" presId="urn:microsoft.com/office/officeart/2005/8/layout/radial1"/>
    <dgm:cxn modelId="{E67DB9D8-507B-4F48-8C85-9630BE13E332}" type="presOf" srcId="{E2396406-A2FE-4D19-8934-AAEC957067D8}" destId="{564E62B0-DA27-4866-A11B-9C91E74552EA}" srcOrd="0" destOrd="0" presId="urn:microsoft.com/office/officeart/2005/8/layout/radial1"/>
    <dgm:cxn modelId="{124A1CDD-1AC4-4A8E-9F6A-25F099A4317E}" type="presOf" srcId="{339EA9F8-6198-45C2-AAF7-B7F94B93B0AA}" destId="{0E83C1B0-8924-472E-B35E-970BB7942057}" srcOrd="0" destOrd="0" presId="urn:microsoft.com/office/officeart/2005/8/layout/radial1"/>
    <dgm:cxn modelId="{832F5BF3-E2CE-4F1D-9211-FE2163988637}" type="presOf" srcId="{A5A71A44-9E25-4A7E-A08A-03E33CD74C4B}" destId="{EEBA970D-9D33-42EA-8E3D-AE10A4617489}" srcOrd="0" destOrd="0" presId="urn:microsoft.com/office/officeart/2005/8/layout/radial1"/>
    <dgm:cxn modelId="{E59DD2F5-1F83-4C3D-B5E2-D6D34D081E26}" srcId="{E2396406-A2FE-4D19-8934-AAEC957067D8}" destId="{98A81A41-2658-40CD-8319-6096594CC24A}" srcOrd="0" destOrd="0" parTransId="{8924537A-448A-432A-B057-A2F6C0CAD574}" sibTransId="{D6DB1ACB-9DAA-4FB2-8BC4-F5187CE99FB5}"/>
    <dgm:cxn modelId="{56A1E3F8-8EED-4C3A-8F32-E6165A68C0AD}" type="presOf" srcId="{18D182C7-2604-4E95-80DC-B6A10C3C4593}" destId="{ACF2DE7A-7368-4711-875B-5767CB32CD7D}" srcOrd="0" destOrd="0" presId="urn:microsoft.com/office/officeart/2005/8/layout/radial1"/>
    <dgm:cxn modelId="{5797D780-FF35-4EE1-89AE-BB54823345C8}" type="presParOf" srcId="{7B4CC4C6-34AA-4341-B53E-8F1610E42DE2}" destId="{564E62B0-DA27-4866-A11B-9C91E74552EA}" srcOrd="0" destOrd="0" presId="urn:microsoft.com/office/officeart/2005/8/layout/radial1"/>
    <dgm:cxn modelId="{8E89D72D-0932-4070-8052-EA1CC422410F}" type="presParOf" srcId="{7B4CC4C6-34AA-4341-B53E-8F1610E42DE2}" destId="{DBF4508A-D189-4BEE-A782-840458CA909E}" srcOrd="1" destOrd="0" presId="urn:microsoft.com/office/officeart/2005/8/layout/radial1"/>
    <dgm:cxn modelId="{EE649E5E-C35F-423F-BB41-38DD3A0B2180}" type="presParOf" srcId="{DBF4508A-D189-4BEE-A782-840458CA909E}" destId="{C3C9C7B5-E0ED-4FFB-B7E5-386EDEEF895F}" srcOrd="0" destOrd="0" presId="urn:microsoft.com/office/officeart/2005/8/layout/radial1"/>
    <dgm:cxn modelId="{5AA2C5F8-CBFB-4579-88AF-AC071A3900AA}" type="presParOf" srcId="{7B4CC4C6-34AA-4341-B53E-8F1610E42DE2}" destId="{E643A050-325B-4A65-9C40-EB2813E781DE}" srcOrd="2" destOrd="0" presId="urn:microsoft.com/office/officeart/2005/8/layout/radial1"/>
    <dgm:cxn modelId="{697305C1-9010-450D-BF96-0EA63A5DB6B0}" type="presParOf" srcId="{7B4CC4C6-34AA-4341-B53E-8F1610E42DE2}" destId="{D98A60DE-74E1-4673-8984-3A696D9AA92D}" srcOrd="3" destOrd="0" presId="urn:microsoft.com/office/officeart/2005/8/layout/radial1"/>
    <dgm:cxn modelId="{BEC0D4AC-AA27-4B39-B30E-FC978224AD5B}" type="presParOf" srcId="{D98A60DE-74E1-4673-8984-3A696D9AA92D}" destId="{9CF53CC7-B24C-409C-BEC7-F3656E3928B3}" srcOrd="0" destOrd="0" presId="urn:microsoft.com/office/officeart/2005/8/layout/radial1"/>
    <dgm:cxn modelId="{A94A72A4-C376-46AB-968C-548BBF67D8D4}" type="presParOf" srcId="{7B4CC4C6-34AA-4341-B53E-8F1610E42DE2}" destId="{BB5A37AB-94E5-4666-8F98-CA655AE8976F}" srcOrd="4" destOrd="0" presId="urn:microsoft.com/office/officeart/2005/8/layout/radial1"/>
    <dgm:cxn modelId="{C8CD20FF-F4F9-44B3-86E7-0F8FD3983E63}" type="presParOf" srcId="{7B4CC4C6-34AA-4341-B53E-8F1610E42DE2}" destId="{548F8721-E152-46C9-B46D-3A59F68B83D3}" srcOrd="5" destOrd="0" presId="urn:microsoft.com/office/officeart/2005/8/layout/radial1"/>
    <dgm:cxn modelId="{619395CF-9463-4B47-B8B8-4473BBC03F3B}" type="presParOf" srcId="{548F8721-E152-46C9-B46D-3A59F68B83D3}" destId="{A14E96A6-F586-4433-BA9B-0EEBD44B5B14}" srcOrd="0" destOrd="0" presId="urn:microsoft.com/office/officeart/2005/8/layout/radial1"/>
    <dgm:cxn modelId="{86A49FB0-A90B-47C1-AD56-720655DA6ACA}" type="presParOf" srcId="{7B4CC4C6-34AA-4341-B53E-8F1610E42DE2}" destId="{ACF2DE7A-7368-4711-875B-5767CB32CD7D}" srcOrd="6" destOrd="0" presId="urn:microsoft.com/office/officeart/2005/8/layout/radial1"/>
    <dgm:cxn modelId="{C0A127FF-FB62-41CE-8923-18806A853F3F}" type="presParOf" srcId="{7B4CC4C6-34AA-4341-B53E-8F1610E42DE2}" destId="{8FCBA474-4431-4B52-AD7E-0DA6EA3CEC0E}" srcOrd="7" destOrd="0" presId="urn:microsoft.com/office/officeart/2005/8/layout/radial1"/>
    <dgm:cxn modelId="{8CBCE94A-B3F5-4387-8089-645E239278CC}" type="presParOf" srcId="{8FCBA474-4431-4B52-AD7E-0DA6EA3CEC0E}" destId="{1706FE31-1792-43F0-9779-DAAAA5C2D53E}" srcOrd="0" destOrd="0" presId="urn:microsoft.com/office/officeart/2005/8/layout/radial1"/>
    <dgm:cxn modelId="{4544B099-13F0-413F-AE85-4C465EACFA13}" type="presParOf" srcId="{7B4CC4C6-34AA-4341-B53E-8F1610E42DE2}" destId="{67991015-C665-49A7-9E5E-E087DECC1F97}" srcOrd="8" destOrd="0" presId="urn:microsoft.com/office/officeart/2005/8/layout/radial1"/>
    <dgm:cxn modelId="{508E30E3-7D57-4D99-BE76-A3B5D496C98D}" type="presParOf" srcId="{7B4CC4C6-34AA-4341-B53E-8F1610E42DE2}" destId="{BC8437FE-0276-4ED5-8542-C8E7A9B5C52C}" srcOrd="9" destOrd="0" presId="urn:microsoft.com/office/officeart/2005/8/layout/radial1"/>
    <dgm:cxn modelId="{C939214C-0F17-4CE1-9A90-8976648FC3EE}" type="presParOf" srcId="{BC8437FE-0276-4ED5-8542-C8E7A9B5C52C}" destId="{3C99779E-2A7D-433D-BEE0-0492AC10D223}" srcOrd="0" destOrd="0" presId="urn:microsoft.com/office/officeart/2005/8/layout/radial1"/>
    <dgm:cxn modelId="{5E02C276-22DF-4167-A3F5-9AA5E170608B}" type="presParOf" srcId="{7B4CC4C6-34AA-4341-B53E-8F1610E42DE2}" destId="{0E83C1B0-8924-472E-B35E-970BB7942057}" srcOrd="10" destOrd="0" presId="urn:microsoft.com/office/officeart/2005/8/layout/radial1"/>
    <dgm:cxn modelId="{A34A1A2F-DEEE-4B5F-94E7-290840C64CBC}" type="presParOf" srcId="{7B4CC4C6-34AA-4341-B53E-8F1610E42DE2}" destId="{C748B014-36D8-4624-9495-C9033810E6DB}" srcOrd="11" destOrd="0" presId="urn:microsoft.com/office/officeart/2005/8/layout/radial1"/>
    <dgm:cxn modelId="{1F961627-4DB5-46AE-92E3-9519A7307BF6}" type="presParOf" srcId="{C748B014-36D8-4624-9495-C9033810E6DB}" destId="{0E06FE79-9910-46CD-9EB1-1153762C93D3}" srcOrd="0" destOrd="0" presId="urn:microsoft.com/office/officeart/2005/8/layout/radial1"/>
    <dgm:cxn modelId="{FA8DA0D3-E013-4034-90F4-6F5476F1A121}" type="presParOf" srcId="{7B4CC4C6-34AA-4341-B53E-8F1610E42DE2}" destId="{621088AD-1790-4A7B-92B1-573A60582EFC}" srcOrd="12" destOrd="0" presId="urn:microsoft.com/office/officeart/2005/8/layout/radial1"/>
    <dgm:cxn modelId="{D64FB532-9682-4EA9-9145-79DAE9E8C2AB}" type="presParOf" srcId="{7B4CC4C6-34AA-4341-B53E-8F1610E42DE2}" destId="{EEBA970D-9D33-42EA-8E3D-AE10A4617489}" srcOrd="13" destOrd="0" presId="urn:microsoft.com/office/officeart/2005/8/layout/radial1"/>
    <dgm:cxn modelId="{A43E2B11-F346-4B95-B4C8-72815E8B3A9B}" type="presParOf" srcId="{EEBA970D-9D33-42EA-8E3D-AE10A4617489}" destId="{C202AECB-39A7-4735-818A-2E4B3978C7A2}" srcOrd="0" destOrd="0" presId="urn:microsoft.com/office/officeart/2005/8/layout/radial1"/>
    <dgm:cxn modelId="{406DE0E8-B21F-4CD4-891E-204C3658F9D0}" type="presParOf" srcId="{7B4CC4C6-34AA-4341-B53E-8F1610E42DE2}" destId="{096A257C-E0A3-4C7D-BD13-153C0767B7E6}" srcOrd="14" destOrd="0" presId="urn:microsoft.com/office/officeart/2005/8/layout/radial1"/>
    <dgm:cxn modelId="{53E5F9AB-0BBC-4A3B-91EE-81AA8F075A78}" type="presParOf" srcId="{7B4CC4C6-34AA-4341-B53E-8F1610E42DE2}" destId="{7BADAF23-65D6-4DFB-ADBB-65BC87AE97B0}" srcOrd="15" destOrd="0" presId="urn:microsoft.com/office/officeart/2005/8/layout/radial1"/>
    <dgm:cxn modelId="{368F396B-BE7E-44A6-BCE8-1FE7BAF79EBB}" type="presParOf" srcId="{7BADAF23-65D6-4DFB-ADBB-65BC87AE97B0}" destId="{C17211CC-9FCA-421B-A7EE-98EBCC485B35}" srcOrd="0" destOrd="0" presId="urn:microsoft.com/office/officeart/2005/8/layout/radial1"/>
    <dgm:cxn modelId="{3ADE6CD5-4D01-4A2C-89DF-72932B48055A}" type="presParOf" srcId="{7B4CC4C6-34AA-4341-B53E-8F1610E42DE2}" destId="{258C00BF-4B06-488B-91EC-441586BB2A55}" srcOrd="16" destOrd="0" presId="urn:microsoft.com/office/officeart/2005/8/layout/radial1"/>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69B39-F10C-4F14-AA89-B9BE8FBCE7B8}">
      <dsp:nvSpPr>
        <dsp:cNvPr id="0" name=""/>
        <dsp:cNvSpPr/>
      </dsp:nvSpPr>
      <dsp:spPr>
        <a:xfrm>
          <a:off x="2561166" y="1206500"/>
          <a:ext cx="3005666" cy="3005666"/>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latin typeface="PMingLiU-ExtB" panose="02020500000000000000" pitchFamily="18" charset="-120"/>
              <a:ea typeface="PMingLiU-ExtB" panose="02020500000000000000" pitchFamily="18" charset="-120"/>
            </a:rPr>
            <a:t>CIRI-CIRI</a:t>
          </a:r>
        </a:p>
        <a:p>
          <a:pPr marL="0" lvl="0" indent="0" algn="ctr" defTabSz="1289050">
            <a:lnSpc>
              <a:spcPct val="90000"/>
            </a:lnSpc>
            <a:spcBef>
              <a:spcPct val="0"/>
            </a:spcBef>
            <a:spcAft>
              <a:spcPct val="35000"/>
            </a:spcAft>
            <a:buNone/>
          </a:pPr>
          <a:r>
            <a:rPr lang="en-US" sz="2900" b="1" kern="1200" dirty="0">
              <a:latin typeface="PMingLiU-ExtB" panose="02020500000000000000" pitchFamily="18" charset="-120"/>
              <a:ea typeface="PMingLiU-ExtB" panose="02020500000000000000" pitchFamily="18" charset="-120"/>
            </a:rPr>
            <a:t>INTEGRITAS</a:t>
          </a:r>
          <a:endParaRPr lang="id-ID" sz="2900" b="1" kern="1200" dirty="0">
            <a:latin typeface="PMingLiU-ExtB" panose="02020500000000000000" pitchFamily="18" charset="-120"/>
            <a:ea typeface="PMingLiU-ExtB" panose="02020500000000000000" pitchFamily="18" charset="-120"/>
          </a:endParaRPr>
        </a:p>
      </dsp:txBody>
      <dsp:txXfrm>
        <a:off x="3001336" y="1646670"/>
        <a:ext cx="2125326" cy="2125326"/>
      </dsp:txXfrm>
    </dsp:sp>
    <dsp:sp modelId="{A007AD7F-4CC0-4416-BDC4-AC203C4BBC2D}">
      <dsp:nvSpPr>
        <dsp:cNvPr id="0" name=""/>
        <dsp:cNvSpPr/>
      </dsp:nvSpPr>
      <dsp:spPr>
        <a:xfrm>
          <a:off x="3312583" y="536"/>
          <a:ext cx="1502833" cy="1502833"/>
        </a:xfrm>
        <a:prstGeom prst="ellipse">
          <a:avLst/>
        </a:prstGeom>
        <a:solidFill>
          <a:schemeClr val="accent4">
            <a:lumMod val="7500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FFFF00"/>
              </a:solidFill>
              <a:latin typeface="Agency FB" panose="020B0503020202020204" pitchFamily="34" charset="0"/>
            </a:rPr>
            <a:t>Tidak</a:t>
          </a:r>
          <a:r>
            <a:rPr lang="en-US" sz="1600" b="1" kern="1200" dirty="0">
              <a:solidFill>
                <a:srgbClr val="FFFF00"/>
              </a:solidFill>
              <a:latin typeface="Agency FB" panose="020B0503020202020204" pitchFamily="34" charset="0"/>
            </a:rPr>
            <a:t> </a:t>
          </a:r>
          <a:r>
            <a:rPr lang="en-US" sz="1600" b="1" kern="1200" dirty="0" err="1">
              <a:solidFill>
                <a:srgbClr val="FFFF00"/>
              </a:solidFill>
              <a:latin typeface="Agency FB" panose="020B0503020202020204" pitchFamily="34" charset="0"/>
            </a:rPr>
            <a:t>mementingkan</a:t>
          </a:r>
          <a:r>
            <a:rPr lang="en-US" sz="1600" b="1" kern="1200" dirty="0">
              <a:solidFill>
                <a:srgbClr val="FFFF00"/>
              </a:solidFill>
              <a:latin typeface="Agency FB" panose="020B0503020202020204" pitchFamily="34" charset="0"/>
            </a:rPr>
            <a:t> </a:t>
          </a:r>
          <a:r>
            <a:rPr lang="en-US" sz="1600" b="1" kern="1200" dirty="0" err="1">
              <a:solidFill>
                <a:srgbClr val="FFFF00"/>
              </a:solidFill>
              <a:latin typeface="Agency FB" panose="020B0503020202020204" pitchFamily="34" charset="0"/>
            </a:rPr>
            <a:t>diri</a:t>
          </a:r>
          <a:r>
            <a:rPr lang="en-US" sz="1600" b="1" kern="1200" dirty="0">
              <a:solidFill>
                <a:srgbClr val="FFFF00"/>
              </a:solidFill>
              <a:latin typeface="Agency FB" panose="020B0503020202020204" pitchFamily="34" charset="0"/>
            </a:rPr>
            <a:t> </a:t>
          </a:r>
          <a:r>
            <a:rPr lang="en-US" sz="1600" b="1" kern="1200" dirty="0" err="1">
              <a:solidFill>
                <a:srgbClr val="FFFF00"/>
              </a:solidFill>
              <a:latin typeface="Agency FB" panose="020B0503020202020204" pitchFamily="34" charset="0"/>
            </a:rPr>
            <a:t>sendiri</a:t>
          </a:r>
          <a:endParaRPr lang="id-ID" sz="1600" b="1" kern="1200" dirty="0">
            <a:solidFill>
              <a:srgbClr val="FFFF00"/>
            </a:solidFill>
            <a:latin typeface="Agency FB" panose="020B0503020202020204" pitchFamily="34" charset="0"/>
          </a:endParaRPr>
        </a:p>
      </dsp:txBody>
      <dsp:txXfrm>
        <a:off x="3532668" y="220621"/>
        <a:ext cx="1062663" cy="1062663"/>
      </dsp:txXfrm>
    </dsp:sp>
    <dsp:sp modelId="{6F1D497C-18E0-4746-A50E-16ADB2211AA7}">
      <dsp:nvSpPr>
        <dsp:cNvPr id="0" name=""/>
        <dsp:cNvSpPr/>
      </dsp:nvSpPr>
      <dsp:spPr>
        <a:xfrm>
          <a:off x="5007724" y="979226"/>
          <a:ext cx="1502833" cy="1502833"/>
        </a:xfrm>
        <a:prstGeom prst="ellipse">
          <a:avLst/>
        </a:prstGeom>
        <a:solidFill>
          <a:srgbClr val="FFFF00">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Agency FB" panose="020B0503020202020204" pitchFamily="34" charset="0"/>
            </a:rPr>
            <a:t>Disiplin</a:t>
          </a:r>
          <a:endParaRPr lang="id-ID" sz="2400" b="1" kern="1200" dirty="0">
            <a:latin typeface="Agency FB" panose="020B0503020202020204" pitchFamily="34" charset="0"/>
          </a:endParaRPr>
        </a:p>
      </dsp:txBody>
      <dsp:txXfrm>
        <a:off x="5227809" y="1199311"/>
        <a:ext cx="1062663" cy="1062663"/>
      </dsp:txXfrm>
    </dsp:sp>
    <dsp:sp modelId="{5C48C072-0BA4-46F3-A12C-B00A6AD39786}">
      <dsp:nvSpPr>
        <dsp:cNvPr id="0" name=""/>
        <dsp:cNvSpPr/>
      </dsp:nvSpPr>
      <dsp:spPr>
        <a:xfrm>
          <a:off x="5007724" y="2936606"/>
          <a:ext cx="1502833" cy="1502833"/>
        </a:xfrm>
        <a:prstGeom prst="ellipse">
          <a:avLst/>
        </a:prstGeom>
        <a:solidFill>
          <a:schemeClr val="accent5">
            <a:lumMod val="7500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Agency FB" panose="020B0503020202020204" pitchFamily="34" charset="0"/>
            </a:rPr>
            <a:t>Kekuatan</a:t>
          </a:r>
          <a:r>
            <a:rPr lang="en-US" sz="2000" b="1" kern="1200" dirty="0">
              <a:latin typeface="Agency FB" panose="020B0503020202020204" pitchFamily="34" charset="0"/>
            </a:rPr>
            <a:t> Moral</a:t>
          </a:r>
          <a:endParaRPr lang="id-ID" sz="2000" b="1" kern="1200" dirty="0">
            <a:latin typeface="Agency FB" panose="020B0503020202020204" pitchFamily="34" charset="0"/>
          </a:endParaRPr>
        </a:p>
      </dsp:txBody>
      <dsp:txXfrm>
        <a:off x="5227809" y="3156691"/>
        <a:ext cx="1062663" cy="1062663"/>
      </dsp:txXfrm>
    </dsp:sp>
    <dsp:sp modelId="{04C36432-E6D8-404A-9A15-8E1011CD5455}">
      <dsp:nvSpPr>
        <dsp:cNvPr id="0" name=""/>
        <dsp:cNvSpPr/>
      </dsp:nvSpPr>
      <dsp:spPr>
        <a:xfrm>
          <a:off x="3312583" y="3915297"/>
          <a:ext cx="1502833" cy="1502833"/>
        </a:xfrm>
        <a:prstGeom prst="ellipse">
          <a:avLst/>
        </a:prstGeom>
        <a:solidFill>
          <a:srgbClr val="00B050">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gency FB" panose="020B0503020202020204" pitchFamily="34" charset="0"/>
            </a:rPr>
            <a:t>Sabar</a:t>
          </a:r>
          <a:endParaRPr lang="id-ID" sz="2400" b="1" kern="1200" dirty="0">
            <a:latin typeface="Agency FB" panose="020B0503020202020204" pitchFamily="34" charset="0"/>
          </a:endParaRPr>
        </a:p>
      </dsp:txBody>
      <dsp:txXfrm>
        <a:off x="3532668" y="4135382"/>
        <a:ext cx="1062663" cy="1062663"/>
      </dsp:txXfrm>
    </dsp:sp>
    <dsp:sp modelId="{BBEC5CDF-2723-4AED-B2C6-9396FB7503B7}">
      <dsp:nvSpPr>
        <dsp:cNvPr id="0" name=""/>
        <dsp:cNvSpPr/>
      </dsp:nvSpPr>
      <dsp:spPr>
        <a:xfrm>
          <a:off x="1617442" y="2936606"/>
          <a:ext cx="1502833" cy="1502833"/>
        </a:xfrm>
        <a:prstGeom prst="ellipse">
          <a:avLst/>
        </a:prstGeom>
        <a:solidFill>
          <a:srgbClr val="00B0F0">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Agency FB" panose="020B0503020202020204" pitchFamily="34" charset="0"/>
            </a:rPr>
            <a:t>Tahan</a:t>
          </a:r>
          <a:r>
            <a:rPr lang="en-US" sz="2400" b="1" kern="1200" dirty="0">
              <a:latin typeface="Agency FB" panose="020B0503020202020204" pitchFamily="34" charset="0"/>
            </a:rPr>
            <a:t> Uji</a:t>
          </a:r>
          <a:endParaRPr lang="id-ID" sz="2400" b="1" kern="1200" dirty="0">
            <a:latin typeface="Agency FB" panose="020B0503020202020204" pitchFamily="34" charset="0"/>
          </a:endParaRPr>
        </a:p>
      </dsp:txBody>
      <dsp:txXfrm>
        <a:off x="1837527" y="3156691"/>
        <a:ext cx="1062663" cy="1062663"/>
      </dsp:txXfrm>
    </dsp:sp>
    <dsp:sp modelId="{DA59F250-8E50-408F-9915-02317D1353CB}">
      <dsp:nvSpPr>
        <dsp:cNvPr id="0" name=""/>
        <dsp:cNvSpPr/>
      </dsp:nvSpPr>
      <dsp:spPr>
        <a:xfrm>
          <a:off x="1617442" y="979226"/>
          <a:ext cx="1502833" cy="1502833"/>
        </a:xfrm>
        <a:prstGeom prst="ellipse">
          <a:avLst/>
        </a:prstGeom>
        <a:solidFill>
          <a:srgbClr val="996633">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latin typeface="Agency FB" panose="020B0503020202020204" pitchFamily="34" charset="0"/>
            </a:rPr>
            <a:t>Keteguhan</a:t>
          </a:r>
          <a:endParaRPr lang="id-ID" sz="2200" b="1" kern="1200" dirty="0">
            <a:latin typeface="Agency FB" panose="020B0503020202020204" pitchFamily="34" charset="0"/>
          </a:endParaRPr>
        </a:p>
      </dsp:txBody>
      <dsp:txXfrm>
        <a:off x="1837527" y="1199311"/>
        <a:ext cx="1062663" cy="106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E62B0-DA27-4866-A11B-9C91E74552EA}">
      <dsp:nvSpPr>
        <dsp:cNvPr id="0" name=""/>
        <dsp:cNvSpPr/>
      </dsp:nvSpPr>
      <dsp:spPr>
        <a:xfrm>
          <a:off x="3952168" y="2091692"/>
          <a:ext cx="2432106" cy="17716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KOMPETENSI</a:t>
          </a:r>
        </a:p>
        <a:p>
          <a:pPr marL="0" lvl="0" indent="0" algn="ctr" defTabSz="800100">
            <a:lnSpc>
              <a:spcPct val="90000"/>
            </a:lnSpc>
            <a:spcBef>
              <a:spcPct val="0"/>
            </a:spcBef>
            <a:spcAft>
              <a:spcPct val="35000"/>
            </a:spcAft>
            <a:buNone/>
          </a:pPr>
          <a:r>
            <a:rPr lang="en-US" sz="1800" kern="1200" dirty="0"/>
            <a:t>KEPEMIMPINAN</a:t>
          </a:r>
          <a:endParaRPr lang="id-ID" sz="1800" kern="1200" dirty="0"/>
        </a:p>
      </dsp:txBody>
      <dsp:txXfrm>
        <a:off x="4308342" y="2351143"/>
        <a:ext cx="1719758" cy="1252742"/>
      </dsp:txXfrm>
    </dsp:sp>
    <dsp:sp modelId="{DBF4508A-D189-4BEE-A782-840458CA909E}">
      <dsp:nvSpPr>
        <dsp:cNvPr id="0" name=""/>
        <dsp:cNvSpPr/>
      </dsp:nvSpPr>
      <dsp:spPr>
        <a:xfrm rot="16184920">
          <a:off x="4792175" y="1709387"/>
          <a:ext cx="741071" cy="23554"/>
        </a:xfrm>
        <a:custGeom>
          <a:avLst/>
          <a:gdLst/>
          <a:ahLst/>
          <a:cxnLst/>
          <a:rect l="0" t="0" r="0" b="0"/>
          <a:pathLst>
            <a:path>
              <a:moveTo>
                <a:pt x="0" y="11777"/>
              </a:moveTo>
              <a:lnTo>
                <a:pt x="741071" y="11777"/>
              </a:lnTo>
            </a:path>
          </a:pathLst>
        </a:custGeom>
        <a:noFill/>
        <a:ln w="76200" cap="rnd" cmpd="sng" algn="ctr">
          <a:solidFill>
            <a:srgbClr val="C00000"/>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rot="10800000">
        <a:off x="5144184" y="1702637"/>
        <a:ext cx="37053" cy="37053"/>
      </dsp:txXfrm>
    </dsp:sp>
    <dsp:sp modelId="{E643A050-325B-4A65-9C40-EB2813E781DE}">
      <dsp:nvSpPr>
        <dsp:cNvPr id="0" name=""/>
        <dsp:cNvSpPr/>
      </dsp:nvSpPr>
      <dsp:spPr>
        <a:xfrm>
          <a:off x="4399267" y="0"/>
          <a:ext cx="1517711" cy="1350637"/>
        </a:xfrm>
        <a:prstGeom prst="ellipse">
          <a:avLst/>
        </a:prstGeom>
        <a:solidFill>
          <a:schemeClr val="accent4">
            <a:lumMod val="5000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Integritas</a:t>
          </a:r>
          <a:endParaRPr lang="id-ID" sz="1800" kern="1200" dirty="0"/>
        </a:p>
      </dsp:txBody>
      <dsp:txXfrm>
        <a:off x="4621531" y="197796"/>
        <a:ext cx="1073183" cy="955045"/>
      </dsp:txXfrm>
    </dsp:sp>
    <dsp:sp modelId="{D98A60DE-74E1-4673-8984-3A696D9AA92D}">
      <dsp:nvSpPr>
        <dsp:cNvPr id="0" name=""/>
        <dsp:cNvSpPr/>
      </dsp:nvSpPr>
      <dsp:spPr>
        <a:xfrm rot="19004058">
          <a:off x="5848740" y="2104443"/>
          <a:ext cx="469123" cy="23554"/>
        </a:xfrm>
        <a:custGeom>
          <a:avLst/>
          <a:gdLst/>
          <a:ahLst/>
          <a:cxnLst/>
          <a:rect l="0" t="0" r="0" b="0"/>
          <a:pathLst>
            <a:path>
              <a:moveTo>
                <a:pt x="0" y="11777"/>
              </a:moveTo>
              <a:lnTo>
                <a:pt x="469123" y="11777"/>
              </a:lnTo>
            </a:path>
          </a:pathLst>
        </a:custGeom>
        <a:noFill/>
        <a:ln w="76200" cap="rnd" cmpd="sng" algn="ctr">
          <a:solidFill>
            <a:srgbClr val="C00000"/>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a:off x="6071574" y="2104492"/>
        <a:ext cx="23456" cy="23456"/>
      </dsp:txXfrm>
    </dsp:sp>
    <dsp:sp modelId="{BB5A37AB-94E5-4666-8F98-CA655AE8976F}">
      <dsp:nvSpPr>
        <dsp:cNvPr id="0" name=""/>
        <dsp:cNvSpPr/>
      </dsp:nvSpPr>
      <dsp:spPr>
        <a:xfrm>
          <a:off x="5917411" y="752772"/>
          <a:ext cx="1793984" cy="1350637"/>
        </a:xfrm>
        <a:prstGeom prst="ellipse">
          <a:avLst/>
        </a:prstGeom>
        <a:solidFill>
          <a:schemeClr val="accent2"/>
        </a:solidFill>
        <a:ln w="15875" cap="rnd"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Kerjasama</a:t>
          </a:r>
          <a:endParaRPr lang="id-ID" sz="1800" kern="1200" dirty="0"/>
        </a:p>
      </dsp:txBody>
      <dsp:txXfrm>
        <a:off x="6180134" y="950568"/>
        <a:ext cx="1268538" cy="955045"/>
      </dsp:txXfrm>
    </dsp:sp>
    <dsp:sp modelId="{548F8721-E152-46C9-B46D-3A59F68B83D3}">
      <dsp:nvSpPr>
        <dsp:cNvPr id="0" name=""/>
        <dsp:cNvSpPr/>
      </dsp:nvSpPr>
      <dsp:spPr>
        <a:xfrm>
          <a:off x="6384275" y="2965737"/>
          <a:ext cx="101946" cy="23554"/>
        </a:xfrm>
        <a:custGeom>
          <a:avLst/>
          <a:gdLst/>
          <a:ahLst/>
          <a:cxnLst/>
          <a:rect l="0" t="0" r="0" b="0"/>
          <a:pathLst>
            <a:path>
              <a:moveTo>
                <a:pt x="0" y="11777"/>
              </a:moveTo>
              <a:lnTo>
                <a:pt x="101946" y="11777"/>
              </a:lnTo>
            </a:path>
          </a:pathLst>
        </a:custGeom>
        <a:noFill/>
        <a:ln w="76200" cap="rnd" cmpd="sng" algn="ctr">
          <a:solidFill>
            <a:srgbClr val="C00000"/>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a:off x="6432699" y="2974966"/>
        <a:ext cx="5097" cy="5097"/>
      </dsp:txXfrm>
    </dsp:sp>
    <dsp:sp modelId="{ACF2DE7A-7368-4711-875B-5767CB32CD7D}">
      <dsp:nvSpPr>
        <dsp:cNvPr id="0" name=""/>
        <dsp:cNvSpPr/>
      </dsp:nvSpPr>
      <dsp:spPr>
        <a:xfrm>
          <a:off x="6486221" y="2302196"/>
          <a:ext cx="1955453" cy="1350637"/>
        </a:xfrm>
        <a:prstGeom prst="ellipse">
          <a:avLst/>
        </a:prstGeom>
        <a:solidFill>
          <a:srgbClr val="FF0000"/>
        </a:solidFill>
        <a:ln w="15875" cap="rnd"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Komunikasi</a:t>
          </a:r>
          <a:endParaRPr lang="id-ID" sz="1800" kern="1200" dirty="0"/>
        </a:p>
      </dsp:txBody>
      <dsp:txXfrm>
        <a:off x="6772590" y="2499992"/>
        <a:ext cx="1382715" cy="955045"/>
      </dsp:txXfrm>
    </dsp:sp>
    <dsp:sp modelId="{8FCBA474-4431-4B52-AD7E-0DA6EA3CEC0E}">
      <dsp:nvSpPr>
        <dsp:cNvPr id="0" name=""/>
        <dsp:cNvSpPr/>
      </dsp:nvSpPr>
      <dsp:spPr>
        <a:xfrm rot="2428893">
          <a:off x="5895648" y="3807672"/>
          <a:ext cx="517990" cy="23554"/>
        </a:xfrm>
        <a:custGeom>
          <a:avLst/>
          <a:gdLst/>
          <a:ahLst/>
          <a:cxnLst/>
          <a:rect l="0" t="0" r="0" b="0"/>
          <a:pathLst>
            <a:path>
              <a:moveTo>
                <a:pt x="0" y="11777"/>
              </a:moveTo>
              <a:lnTo>
                <a:pt x="517990" y="11777"/>
              </a:lnTo>
            </a:path>
          </a:pathLst>
        </a:custGeom>
        <a:noFill/>
        <a:ln w="76200" cap="rnd" cmpd="sng" algn="ctr">
          <a:solidFill>
            <a:srgbClr val="C00000"/>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a:off x="6141694" y="3806500"/>
        <a:ext cx="25899" cy="25899"/>
      </dsp:txXfrm>
    </dsp:sp>
    <dsp:sp modelId="{67991015-C665-49A7-9E5E-E087DECC1F97}">
      <dsp:nvSpPr>
        <dsp:cNvPr id="0" name=""/>
        <dsp:cNvSpPr/>
      </dsp:nvSpPr>
      <dsp:spPr>
        <a:xfrm>
          <a:off x="5999906" y="3834081"/>
          <a:ext cx="1926184" cy="1350637"/>
        </a:xfrm>
        <a:prstGeom prst="ellipse">
          <a:avLst/>
        </a:prstGeom>
        <a:solidFill>
          <a:srgbClr val="FFC000"/>
        </a:solidFill>
        <a:ln w="15875" cap="rnd"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Orientasi</a:t>
          </a:r>
          <a:r>
            <a:rPr lang="en-US" sz="1800" kern="1200" dirty="0"/>
            <a:t> pada Hasil</a:t>
          </a:r>
          <a:endParaRPr lang="id-ID" sz="1800" kern="1200" dirty="0"/>
        </a:p>
      </dsp:txBody>
      <dsp:txXfrm>
        <a:off x="6281989" y="4031877"/>
        <a:ext cx="1362018" cy="955045"/>
      </dsp:txXfrm>
    </dsp:sp>
    <dsp:sp modelId="{BC8437FE-0276-4ED5-8542-C8E7A9B5C52C}">
      <dsp:nvSpPr>
        <dsp:cNvPr id="0" name=""/>
        <dsp:cNvSpPr/>
      </dsp:nvSpPr>
      <dsp:spPr>
        <a:xfrm rot="5400000">
          <a:off x="4800929" y="4218852"/>
          <a:ext cx="734584" cy="23554"/>
        </a:xfrm>
        <a:custGeom>
          <a:avLst/>
          <a:gdLst/>
          <a:ahLst/>
          <a:cxnLst/>
          <a:rect l="0" t="0" r="0" b="0"/>
          <a:pathLst>
            <a:path>
              <a:moveTo>
                <a:pt x="0" y="11777"/>
              </a:moveTo>
              <a:lnTo>
                <a:pt x="734584" y="11777"/>
              </a:lnTo>
            </a:path>
          </a:pathLst>
        </a:custGeom>
        <a:noFill/>
        <a:ln w="76200" cap="rnd" cmpd="sng" algn="ctr">
          <a:solidFill>
            <a:srgbClr val="C00000"/>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a:off x="5149857" y="4212265"/>
        <a:ext cx="36729" cy="36729"/>
      </dsp:txXfrm>
    </dsp:sp>
    <dsp:sp modelId="{0E83C1B0-8924-472E-B35E-970BB7942057}">
      <dsp:nvSpPr>
        <dsp:cNvPr id="0" name=""/>
        <dsp:cNvSpPr/>
      </dsp:nvSpPr>
      <dsp:spPr>
        <a:xfrm>
          <a:off x="4278543" y="4597922"/>
          <a:ext cx="1779356" cy="1350637"/>
        </a:xfrm>
        <a:prstGeom prst="ellipse">
          <a:avLst/>
        </a:prstGeom>
        <a:solidFill>
          <a:srgbClr val="FFFF00"/>
        </a:solidFill>
        <a:ln w="15875" cap="rnd"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70C0"/>
              </a:solidFill>
            </a:rPr>
            <a:t>Pelayanan</a:t>
          </a:r>
          <a:r>
            <a:rPr lang="en-US" sz="1800" kern="1200" dirty="0">
              <a:solidFill>
                <a:srgbClr val="0070C0"/>
              </a:solidFill>
            </a:rPr>
            <a:t> Publik</a:t>
          </a:r>
          <a:endParaRPr lang="id-ID" sz="1800" kern="1200" dirty="0">
            <a:solidFill>
              <a:srgbClr val="0070C0"/>
            </a:solidFill>
          </a:endParaRPr>
        </a:p>
      </dsp:txBody>
      <dsp:txXfrm>
        <a:off x="4539124" y="4795718"/>
        <a:ext cx="1258194" cy="955045"/>
      </dsp:txXfrm>
    </dsp:sp>
    <dsp:sp modelId="{C748B014-36D8-4624-9495-C9033810E6DB}">
      <dsp:nvSpPr>
        <dsp:cNvPr id="0" name=""/>
        <dsp:cNvSpPr/>
      </dsp:nvSpPr>
      <dsp:spPr>
        <a:xfrm rot="8618427">
          <a:off x="3969461" y="3708188"/>
          <a:ext cx="380470" cy="23554"/>
        </a:xfrm>
        <a:custGeom>
          <a:avLst/>
          <a:gdLst/>
          <a:ahLst/>
          <a:cxnLst/>
          <a:rect l="0" t="0" r="0" b="0"/>
          <a:pathLst>
            <a:path>
              <a:moveTo>
                <a:pt x="0" y="11777"/>
              </a:moveTo>
              <a:lnTo>
                <a:pt x="380470" y="11777"/>
              </a:lnTo>
            </a:path>
          </a:pathLst>
        </a:custGeom>
        <a:noFill/>
        <a:ln w="76200" cap="rnd" cmpd="sng" algn="ctr">
          <a:solidFill>
            <a:srgbClr val="C00000"/>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rot="10800000">
        <a:off x="4150184" y="3710454"/>
        <a:ext cx="19023" cy="19023"/>
      </dsp:txXfrm>
    </dsp:sp>
    <dsp:sp modelId="{621088AD-1790-4A7B-92B1-573A60582EFC}">
      <dsp:nvSpPr>
        <dsp:cNvPr id="0" name=""/>
        <dsp:cNvSpPr/>
      </dsp:nvSpPr>
      <dsp:spPr>
        <a:xfrm>
          <a:off x="1863100" y="3719768"/>
          <a:ext cx="2759055" cy="1350637"/>
        </a:xfrm>
        <a:prstGeom prst="ellipse">
          <a:avLst/>
        </a:prstGeom>
        <a:solidFill>
          <a:srgbClr val="92D050"/>
        </a:solidFill>
        <a:ln w="15875" cap="rnd"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C00000"/>
              </a:solidFill>
            </a:rPr>
            <a:t>Pengembangan</a:t>
          </a:r>
          <a:r>
            <a:rPr lang="en-US" sz="1800" kern="1200" dirty="0">
              <a:solidFill>
                <a:srgbClr val="C00000"/>
              </a:solidFill>
            </a:rPr>
            <a:t> </a:t>
          </a:r>
          <a:r>
            <a:rPr lang="en-US" sz="1800" kern="1200" dirty="0" err="1">
              <a:solidFill>
                <a:srgbClr val="C00000"/>
              </a:solidFill>
            </a:rPr>
            <a:t>Diri</a:t>
          </a:r>
          <a:r>
            <a:rPr lang="en-US" sz="1800" kern="1200" dirty="0">
              <a:solidFill>
                <a:srgbClr val="C00000"/>
              </a:solidFill>
            </a:rPr>
            <a:t> dan Orang Lain</a:t>
          </a:r>
          <a:endParaRPr lang="id-ID" sz="1800" kern="1200" dirty="0">
            <a:solidFill>
              <a:srgbClr val="C00000"/>
            </a:solidFill>
          </a:endParaRPr>
        </a:p>
      </dsp:txBody>
      <dsp:txXfrm>
        <a:off x="2267154" y="3917564"/>
        <a:ext cx="1950947" cy="955045"/>
      </dsp:txXfrm>
    </dsp:sp>
    <dsp:sp modelId="{EEBA970D-9D33-42EA-8E3D-AE10A4617489}">
      <dsp:nvSpPr>
        <dsp:cNvPr id="0" name=""/>
        <dsp:cNvSpPr/>
      </dsp:nvSpPr>
      <dsp:spPr>
        <a:xfrm rot="10800000">
          <a:off x="3659633" y="2965737"/>
          <a:ext cx="292534" cy="23554"/>
        </a:xfrm>
        <a:custGeom>
          <a:avLst/>
          <a:gdLst/>
          <a:ahLst/>
          <a:cxnLst/>
          <a:rect l="0" t="0" r="0" b="0"/>
          <a:pathLst>
            <a:path>
              <a:moveTo>
                <a:pt x="0" y="11777"/>
              </a:moveTo>
              <a:lnTo>
                <a:pt x="292534" y="11777"/>
              </a:lnTo>
            </a:path>
          </a:pathLst>
        </a:custGeom>
        <a:noFill/>
        <a:ln w="76200" cap="rnd" cmpd="sng" algn="ctr">
          <a:solidFill>
            <a:srgbClr val="C00000"/>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rot="10800000">
        <a:off x="3798587" y="2970201"/>
        <a:ext cx="14626" cy="14626"/>
      </dsp:txXfrm>
    </dsp:sp>
    <dsp:sp modelId="{096A257C-E0A3-4C7D-BD13-153C0767B7E6}">
      <dsp:nvSpPr>
        <dsp:cNvPr id="0" name=""/>
        <dsp:cNvSpPr/>
      </dsp:nvSpPr>
      <dsp:spPr>
        <a:xfrm>
          <a:off x="1673872" y="2302196"/>
          <a:ext cx="1985761" cy="1350637"/>
        </a:xfrm>
        <a:prstGeom prst="ellipse">
          <a:avLst/>
        </a:prstGeom>
        <a:solidFill>
          <a:srgbClr val="7030A0"/>
        </a:solidFill>
        <a:ln w="15875" cap="rnd"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Mengelola</a:t>
          </a:r>
          <a:r>
            <a:rPr lang="en-US" sz="1800" kern="1200" dirty="0"/>
            <a:t> </a:t>
          </a:r>
          <a:r>
            <a:rPr lang="en-US" sz="1800" kern="1200" dirty="0" err="1"/>
            <a:t>Perubahan</a:t>
          </a:r>
          <a:endParaRPr lang="id-ID" sz="1800" kern="1200" dirty="0"/>
        </a:p>
      </dsp:txBody>
      <dsp:txXfrm>
        <a:off x="1964680" y="2499992"/>
        <a:ext cx="1404145" cy="955045"/>
      </dsp:txXfrm>
    </dsp:sp>
    <dsp:sp modelId="{7BADAF23-65D6-4DFB-ADBB-65BC87AE97B0}">
      <dsp:nvSpPr>
        <dsp:cNvPr id="0" name=""/>
        <dsp:cNvSpPr/>
      </dsp:nvSpPr>
      <dsp:spPr>
        <a:xfrm rot="13166186">
          <a:off x="3921090" y="2144594"/>
          <a:ext cx="497501" cy="23554"/>
        </a:xfrm>
        <a:custGeom>
          <a:avLst/>
          <a:gdLst/>
          <a:ahLst/>
          <a:cxnLst/>
          <a:rect l="0" t="0" r="0" b="0"/>
          <a:pathLst>
            <a:path>
              <a:moveTo>
                <a:pt x="0" y="11777"/>
              </a:moveTo>
              <a:lnTo>
                <a:pt x="497501" y="11777"/>
              </a:lnTo>
            </a:path>
          </a:pathLst>
        </a:custGeom>
        <a:noFill/>
        <a:ln w="76200" cap="rnd" cmpd="sng" algn="ctr">
          <a:solidFill>
            <a:srgbClr val="C00000"/>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id-ID" sz="1800" kern="1200"/>
        </a:p>
      </dsp:txBody>
      <dsp:txXfrm rot="10800000">
        <a:off x="4157403" y="2143934"/>
        <a:ext cx="24875" cy="24875"/>
      </dsp:txXfrm>
    </dsp:sp>
    <dsp:sp modelId="{258C00BF-4B06-488B-91EC-441586BB2A55}">
      <dsp:nvSpPr>
        <dsp:cNvPr id="0" name=""/>
        <dsp:cNvSpPr/>
      </dsp:nvSpPr>
      <dsp:spPr>
        <a:xfrm>
          <a:off x="2173549" y="775347"/>
          <a:ext cx="2276526" cy="1350637"/>
        </a:xfrm>
        <a:prstGeom prst="ellipse">
          <a:avLst/>
        </a:prstGeom>
        <a:solidFill>
          <a:schemeClr val="accent6">
            <a:lumMod val="7500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Pengambilan</a:t>
          </a:r>
          <a:r>
            <a:rPr lang="en-US" sz="1800" kern="1200" dirty="0"/>
            <a:t> Keputusan</a:t>
          </a:r>
          <a:endParaRPr lang="id-ID" sz="1800" kern="1200" dirty="0"/>
        </a:p>
      </dsp:txBody>
      <dsp:txXfrm>
        <a:off x="2506939" y="973143"/>
        <a:ext cx="1609746" cy="95504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268C2-8378-4E5E-B4AC-46AA32399DCA}" type="datetimeFigureOut">
              <a:rPr lang="id-ID" smtClean="0"/>
              <a:t>03/09/2025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48473-03EB-41D3-A3BE-1B5A6FBF6E33}" type="slidenum">
              <a:rPr lang="id-ID" smtClean="0"/>
              <a:t>‹#›</a:t>
            </a:fld>
            <a:endParaRPr lang="id-ID"/>
          </a:p>
        </p:txBody>
      </p:sp>
    </p:spTree>
    <p:extLst>
      <p:ext uri="{BB962C8B-B14F-4D97-AF65-F5344CB8AC3E}">
        <p14:creationId xmlns:p14="http://schemas.microsoft.com/office/powerpoint/2010/main" val="144941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CEE5-CBF6-43F8-A1B0-F0840570B0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D9A3769D-9E08-482B-BD99-2379E05FC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B9CCC765-76F2-4F2C-B6EA-97DF4A53E135}"/>
              </a:ext>
            </a:extLst>
          </p:cNvPr>
          <p:cNvSpPr>
            <a:spLocks noGrp="1"/>
          </p:cNvSpPr>
          <p:nvPr>
            <p:ph type="dt" sz="half" idx="10"/>
          </p:nvPr>
        </p:nvSpPr>
        <p:spPr/>
        <p:txBody>
          <a:bodyPr/>
          <a:lstStyle/>
          <a:p>
            <a:fld id="{1E5AB540-3375-4140-9F86-A9F4A380A75B}" type="datetimeFigureOut">
              <a:rPr lang="en-ID" smtClean="0"/>
              <a:t>03/09/2025</a:t>
            </a:fld>
            <a:endParaRPr lang="en-ID"/>
          </a:p>
        </p:txBody>
      </p:sp>
      <p:sp>
        <p:nvSpPr>
          <p:cNvPr id="5" name="Footer Placeholder 4">
            <a:extLst>
              <a:ext uri="{FF2B5EF4-FFF2-40B4-BE49-F238E27FC236}">
                <a16:creationId xmlns:a16="http://schemas.microsoft.com/office/drawing/2014/main" id="{8119BCC6-7C91-4F5B-A749-36C68DA7D25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403AFF3-5106-426E-9847-60A6EA891EE2}"/>
              </a:ext>
            </a:extLst>
          </p:cNvPr>
          <p:cNvSpPr>
            <a:spLocks noGrp="1"/>
          </p:cNvSpPr>
          <p:nvPr>
            <p:ph type="sldNum" sz="quarter" idx="12"/>
          </p:nvPr>
        </p:nvSpPr>
        <p:spPr/>
        <p:txBody>
          <a:bodyPr/>
          <a:lstStyle/>
          <a:p>
            <a:fld id="{59A4B467-E44D-4130-8231-414714C99FFE}" type="slidenum">
              <a:rPr lang="en-ID" smtClean="0"/>
              <a:t>‹#›</a:t>
            </a:fld>
            <a:endParaRPr lang="en-ID"/>
          </a:p>
        </p:txBody>
      </p:sp>
    </p:spTree>
    <p:extLst>
      <p:ext uri="{BB962C8B-B14F-4D97-AF65-F5344CB8AC3E}">
        <p14:creationId xmlns:p14="http://schemas.microsoft.com/office/powerpoint/2010/main" val="80379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88EB9F2-B61E-434C-8A15-CC51AD9F4FC6}"/>
              </a:ext>
            </a:extLst>
          </p:cNvPr>
          <p:cNvSpPr>
            <a:spLocks noGrp="1"/>
          </p:cNvSpPr>
          <p:nvPr>
            <p:ph type="pic" sz="quarter" idx="10"/>
          </p:nvPr>
        </p:nvSpPr>
        <p:spPr>
          <a:xfrm>
            <a:off x="0" y="0"/>
            <a:ext cx="9006840" cy="6858000"/>
          </a:xfrm>
          <a:custGeom>
            <a:avLst/>
            <a:gdLst>
              <a:gd name="connsiteX0" fmla="*/ 0 w 9006840"/>
              <a:gd name="connsiteY0" fmla="*/ 0 h 6858000"/>
              <a:gd name="connsiteX1" fmla="*/ 9006840 w 9006840"/>
              <a:gd name="connsiteY1" fmla="*/ 0 h 6858000"/>
              <a:gd name="connsiteX2" fmla="*/ 9006840 w 9006840"/>
              <a:gd name="connsiteY2" fmla="*/ 13761 h 6858000"/>
              <a:gd name="connsiteX3" fmla="*/ 2162601 w 9006840"/>
              <a:gd name="connsiteY3" fmla="*/ 6858000 h 6858000"/>
              <a:gd name="connsiteX4" fmla="*/ 0 w 900684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6840" h="6858000">
                <a:moveTo>
                  <a:pt x="0" y="0"/>
                </a:moveTo>
                <a:lnTo>
                  <a:pt x="9006840" y="0"/>
                </a:lnTo>
                <a:lnTo>
                  <a:pt x="9006840" y="13761"/>
                </a:lnTo>
                <a:lnTo>
                  <a:pt x="2162601" y="6858000"/>
                </a:lnTo>
                <a:lnTo>
                  <a:pt x="0" y="6858000"/>
                </a:lnTo>
                <a:close/>
              </a:path>
            </a:pathLst>
          </a:custGeom>
          <a:pattFill prst="pct5">
            <a:fgClr>
              <a:schemeClr val="accent1"/>
            </a:fgClr>
            <a:bgClr>
              <a:schemeClr val="bg1"/>
            </a:bgClr>
          </a:pattFill>
        </p:spPr>
        <p:txBody>
          <a:bodyPr wrap="square">
            <a:noAutofit/>
          </a:bodyPr>
          <a:lstStyle/>
          <a:p>
            <a:endParaRPr lang="en-ID"/>
          </a:p>
        </p:txBody>
      </p:sp>
      <p:sp>
        <p:nvSpPr>
          <p:cNvPr id="21" name="Freeform: Shape 20">
            <a:extLst>
              <a:ext uri="{FF2B5EF4-FFF2-40B4-BE49-F238E27FC236}">
                <a16:creationId xmlns:a16="http://schemas.microsoft.com/office/drawing/2014/main" id="{3649366B-A47A-4CB3-A7A3-A80BD6B96C24}"/>
              </a:ext>
            </a:extLst>
          </p:cNvPr>
          <p:cNvSpPr/>
          <p:nvPr userDrawn="1"/>
        </p:nvSpPr>
        <p:spPr>
          <a:xfrm rot="2700000">
            <a:off x="5826421" y="-1937747"/>
            <a:ext cx="1034816" cy="10733493"/>
          </a:xfrm>
          <a:custGeom>
            <a:avLst/>
            <a:gdLst>
              <a:gd name="connsiteX0" fmla="*/ 0 w 1034816"/>
              <a:gd name="connsiteY0" fmla="*/ 1034816 h 10733493"/>
              <a:gd name="connsiteX1" fmla="*/ 1034816 w 1034816"/>
              <a:gd name="connsiteY1" fmla="*/ 0 h 10733493"/>
              <a:gd name="connsiteX2" fmla="*/ 1034816 w 1034816"/>
              <a:gd name="connsiteY2" fmla="*/ 9698677 h 10733493"/>
              <a:gd name="connsiteX3" fmla="*/ 0 w 1034816"/>
              <a:gd name="connsiteY3" fmla="*/ 10733493 h 10733493"/>
            </a:gdLst>
            <a:ahLst/>
            <a:cxnLst>
              <a:cxn ang="0">
                <a:pos x="connsiteX0" y="connsiteY0"/>
              </a:cxn>
              <a:cxn ang="0">
                <a:pos x="connsiteX1" y="connsiteY1"/>
              </a:cxn>
              <a:cxn ang="0">
                <a:pos x="connsiteX2" y="connsiteY2"/>
              </a:cxn>
              <a:cxn ang="0">
                <a:pos x="connsiteX3" y="connsiteY3"/>
              </a:cxn>
            </a:cxnLst>
            <a:rect l="l" t="t" r="r" b="b"/>
            <a:pathLst>
              <a:path w="1034816" h="10733493">
                <a:moveTo>
                  <a:pt x="0" y="1034816"/>
                </a:moveTo>
                <a:lnTo>
                  <a:pt x="1034816" y="0"/>
                </a:lnTo>
                <a:lnTo>
                  <a:pt x="1034816" y="9698677"/>
                </a:lnTo>
                <a:lnTo>
                  <a:pt x="0" y="10733493"/>
                </a:lnTo>
                <a:close/>
              </a:path>
            </a:pathLst>
          </a:custGeom>
          <a:solidFill>
            <a:srgbClr val="B42B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0" name="Freeform: Shape 29">
            <a:extLst>
              <a:ext uri="{FF2B5EF4-FFF2-40B4-BE49-F238E27FC236}">
                <a16:creationId xmlns:a16="http://schemas.microsoft.com/office/drawing/2014/main" id="{B32627F9-0C6D-4440-8658-70CBA48DFB43}"/>
              </a:ext>
            </a:extLst>
          </p:cNvPr>
          <p:cNvSpPr/>
          <p:nvPr userDrawn="1"/>
        </p:nvSpPr>
        <p:spPr>
          <a:xfrm rot="13484471">
            <a:off x="9805906" y="-1137717"/>
            <a:ext cx="515140" cy="3850428"/>
          </a:xfrm>
          <a:custGeom>
            <a:avLst/>
            <a:gdLst>
              <a:gd name="connsiteX0" fmla="*/ 1 w 503438"/>
              <a:gd name="connsiteY0" fmla="*/ 503437 h 3793261"/>
              <a:gd name="connsiteX1" fmla="*/ 503438 w 503438"/>
              <a:gd name="connsiteY1" fmla="*/ 0 h 3793261"/>
              <a:gd name="connsiteX2" fmla="*/ 503437 w 503438"/>
              <a:gd name="connsiteY2" fmla="*/ 3793261 h 3793261"/>
              <a:gd name="connsiteX3" fmla="*/ 0 w 503438"/>
              <a:gd name="connsiteY3" fmla="*/ 3289824 h 3793261"/>
              <a:gd name="connsiteX4" fmla="*/ 0 w 503438"/>
              <a:gd name="connsiteY4" fmla="*/ 503439 h 3793261"/>
              <a:gd name="connsiteX0" fmla="*/ 1 w 514985"/>
              <a:gd name="connsiteY0" fmla="*/ 526273 h 3816097"/>
              <a:gd name="connsiteX1" fmla="*/ 514985 w 514985"/>
              <a:gd name="connsiteY1" fmla="*/ 0 h 3816097"/>
              <a:gd name="connsiteX2" fmla="*/ 503437 w 514985"/>
              <a:gd name="connsiteY2" fmla="*/ 3816097 h 3816097"/>
              <a:gd name="connsiteX3" fmla="*/ 0 w 514985"/>
              <a:gd name="connsiteY3" fmla="*/ 3312660 h 3816097"/>
              <a:gd name="connsiteX4" fmla="*/ 0 w 514985"/>
              <a:gd name="connsiteY4" fmla="*/ 526275 h 3816097"/>
              <a:gd name="connsiteX5" fmla="*/ 1 w 514985"/>
              <a:gd name="connsiteY5" fmla="*/ 526273 h 3816097"/>
              <a:gd name="connsiteX0" fmla="*/ 1 w 515140"/>
              <a:gd name="connsiteY0" fmla="*/ 560604 h 3850428"/>
              <a:gd name="connsiteX1" fmla="*/ 515140 w 515140"/>
              <a:gd name="connsiteY1" fmla="*/ 0 h 3850428"/>
              <a:gd name="connsiteX2" fmla="*/ 503437 w 515140"/>
              <a:gd name="connsiteY2" fmla="*/ 3850428 h 3850428"/>
              <a:gd name="connsiteX3" fmla="*/ 0 w 515140"/>
              <a:gd name="connsiteY3" fmla="*/ 3346991 h 3850428"/>
              <a:gd name="connsiteX4" fmla="*/ 0 w 515140"/>
              <a:gd name="connsiteY4" fmla="*/ 560606 h 3850428"/>
              <a:gd name="connsiteX5" fmla="*/ 1 w 515140"/>
              <a:gd name="connsiteY5" fmla="*/ 560604 h 3850428"/>
              <a:gd name="connsiteX0" fmla="*/ 86165 w 515140"/>
              <a:gd name="connsiteY0" fmla="*/ 486608 h 3850428"/>
              <a:gd name="connsiteX1" fmla="*/ 515140 w 515140"/>
              <a:gd name="connsiteY1" fmla="*/ 0 h 3850428"/>
              <a:gd name="connsiteX2" fmla="*/ 503437 w 515140"/>
              <a:gd name="connsiteY2" fmla="*/ 3850428 h 3850428"/>
              <a:gd name="connsiteX3" fmla="*/ 0 w 515140"/>
              <a:gd name="connsiteY3" fmla="*/ 3346991 h 3850428"/>
              <a:gd name="connsiteX4" fmla="*/ 0 w 515140"/>
              <a:gd name="connsiteY4" fmla="*/ 560606 h 3850428"/>
              <a:gd name="connsiteX5" fmla="*/ 86165 w 515140"/>
              <a:gd name="connsiteY5" fmla="*/ 486608 h 3850428"/>
              <a:gd name="connsiteX0" fmla="*/ 86165 w 515140"/>
              <a:gd name="connsiteY0" fmla="*/ 486608 h 3850428"/>
              <a:gd name="connsiteX1" fmla="*/ 515140 w 515140"/>
              <a:gd name="connsiteY1" fmla="*/ 0 h 3850428"/>
              <a:gd name="connsiteX2" fmla="*/ 503437 w 515140"/>
              <a:gd name="connsiteY2" fmla="*/ 3850428 h 3850428"/>
              <a:gd name="connsiteX3" fmla="*/ 0 w 515140"/>
              <a:gd name="connsiteY3" fmla="*/ 3346991 h 3850428"/>
              <a:gd name="connsiteX4" fmla="*/ 22939 w 515140"/>
              <a:gd name="connsiteY4" fmla="*/ 549266 h 3850428"/>
              <a:gd name="connsiteX5" fmla="*/ 86165 w 515140"/>
              <a:gd name="connsiteY5" fmla="*/ 486608 h 385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140" h="3850428">
                <a:moveTo>
                  <a:pt x="86165" y="486608"/>
                </a:moveTo>
                <a:lnTo>
                  <a:pt x="515140" y="0"/>
                </a:lnTo>
                <a:cubicBezTo>
                  <a:pt x="511291" y="1272032"/>
                  <a:pt x="507286" y="2578396"/>
                  <a:pt x="503437" y="3850428"/>
                </a:cubicBezTo>
                <a:lnTo>
                  <a:pt x="0" y="3346991"/>
                </a:lnTo>
                <a:lnTo>
                  <a:pt x="22939" y="549266"/>
                </a:lnTo>
                <a:lnTo>
                  <a:pt x="86165" y="486608"/>
                </a:lnTo>
                <a:close/>
              </a:path>
            </a:pathLst>
          </a:cu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1" name="Right Triangle 30">
            <a:extLst>
              <a:ext uri="{FF2B5EF4-FFF2-40B4-BE49-F238E27FC236}">
                <a16:creationId xmlns:a16="http://schemas.microsoft.com/office/drawing/2014/main" id="{427A5ED7-7F30-478F-AEFC-B74BD646D74A}"/>
              </a:ext>
            </a:extLst>
          </p:cNvPr>
          <p:cNvSpPr/>
          <p:nvPr userDrawn="1"/>
        </p:nvSpPr>
        <p:spPr>
          <a:xfrm rot="16200000">
            <a:off x="11115822" y="5781822"/>
            <a:ext cx="1076178" cy="1076178"/>
          </a:xfrm>
          <a:prstGeom prst="rtTriangle">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 name="Picture 5">
            <a:extLst>
              <a:ext uri="{FF2B5EF4-FFF2-40B4-BE49-F238E27FC236}">
                <a16:creationId xmlns:a16="http://schemas.microsoft.com/office/drawing/2014/main" id="{E8D2994A-9818-2945-8267-711BB22E529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spTree>
    <p:extLst>
      <p:ext uri="{BB962C8B-B14F-4D97-AF65-F5344CB8AC3E}">
        <p14:creationId xmlns:p14="http://schemas.microsoft.com/office/powerpoint/2010/main" val="35049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BAB0417-2160-4CE8-8EC0-590849064CC1}"/>
              </a:ext>
            </a:extLst>
          </p:cNvPr>
          <p:cNvSpPr>
            <a:spLocks noGrp="1"/>
          </p:cNvSpPr>
          <p:nvPr>
            <p:ph type="pic" sz="quarter" idx="10"/>
          </p:nvPr>
        </p:nvSpPr>
        <p:spPr>
          <a:xfrm>
            <a:off x="0" y="0"/>
            <a:ext cx="8650144" cy="6858000"/>
          </a:xfrm>
          <a:custGeom>
            <a:avLst/>
            <a:gdLst>
              <a:gd name="connsiteX0" fmla="*/ 0 w 8650144"/>
              <a:gd name="connsiteY0" fmla="*/ 0 h 6858000"/>
              <a:gd name="connsiteX1" fmla="*/ 8650144 w 8650144"/>
              <a:gd name="connsiteY1" fmla="*/ 0 h 6858000"/>
              <a:gd name="connsiteX2" fmla="*/ 1792144 w 8650144"/>
              <a:gd name="connsiteY2" fmla="*/ 6858000 h 6858000"/>
              <a:gd name="connsiteX3" fmla="*/ 0 w 865014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50144" h="6858000">
                <a:moveTo>
                  <a:pt x="0" y="0"/>
                </a:moveTo>
                <a:lnTo>
                  <a:pt x="8650144" y="0"/>
                </a:lnTo>
                <a:lnTo>
                  <a:pt x="1792144" y="6858000"/>
                </a:lnTo>
                <a:lnTo>
                  <a:pt x="0" y="6858000"/>
                </a:lnTo>
                <a:close/>
              </a:path>
            </a:pathLst>
          </a:custGeom>
          <a:pattFill prst="pct5">
            <a:fgClr>
              <a:schemeClr val="accent1"/>
            </a:fgClr>
            <a:bgClr>
              <a:schemeClr val="bg1"/>
            </a:bgClr>
          </a:pattFill>
        </p:spPr>
        <p:txBody>
          <a:bodyPr wrap="square">
            <a:noAutofit/>
          </a:bodyPr>
          <a:lstStyle/>
          <a:p>
            <a:endParaRPr lang="en-ID"/>
          </a:p>
        </p:txBody>
      </p:sp>
      <p:sp>
        <p:nvSpPr>
          <p:cNvPr id="10" name="Right Triangle 9">
            <a:extLst>
              <a:ext uri="{FF2B5EF4-FFF2-40B4-BE49-F238E27FC236}">
                <a16:creationId xmlns:a16="http://schemas.microsoft.com/office/drawing/2014/main" id="{FCFB8DF2-7A11-4196-A2A3-AA2A67F46B74}"/>
              </a:ext>
            </a:extLst>
          </p:cNvPr>
          <p:cNvSpPr/>
          <p:nvPr userDrawn="1"/>
        </p:nvSpPr>
        <p:spPr>
          <a:xfrm rot="16200000">
            <a:off x="11115822" y="5781822"/>
            <a:ext cx="1076178" cy="1076178"/>
          </a:xfrm>
          <a:prstGeom prst="rtTriangle">
            <a:avLst/>
          </a:pr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Picture 4">
            <a:extLst>
              <a:ext uri="{FF2B5EF4-FFF2-40B4-BE49-F238E27FC236}">
                <a16:creationId xmlns:a16="http://schemas.microsoft.com/office/drawing/2014/main" id="{E6486864-C68C-B740-ADA9-317EC2FE29E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6" name="Picture 5">
            <a:extLst>
              <a:ext uri="{FF2B5EF4-FFF2-40B4-BE49-F238E27FC236}">
                <a16:creationId xmlns:a16="http://schemas.microsoft.com/office/drawing/2014/main" id="{F2FBF2E3-503D-6848-BBB7-024192AFB36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11139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57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EFE3326-0D69-44B7-BE64-C98C3AAA778E}"/>
              </a:ext>
            </a:extLst>
          </p:cNvPr>
          <p:cNvSpPr>
            <a:spLocks noGrp="1"/>
          </p:cNvSpPr>
          <p:nvPr>
            <p:ph type="pic" sz="quarter" idx="10"/>
          </p:nvPr>
        </p:nvSpPr>
        <p:spPr>
          <a:xfrm>
            <a:off x="4052857" y="0"/>
            <a:ext cx="8139143" cy="6858000"/>
          </a:xfrm>
          <a:custGeom>
            <a:avLst/>
            <a:gdLst>
              <a:gd name="connsiteX0" fmla="*/ 6289882 w 8139143"/>
              <a:gd name="connsiteY0" fmla="*/ 0 h 6858000"/>
              <a:gd name="connsiteX1" fmla="*/ 8139143 w 8139143"/>
              <a:gd name="connsiteY1" fmla="*/ 0 h 6858000"/>
              <a:gd name="connsiteX2" fmla="*/ 8139143 w 8139143"/>
              <a:gd name="connsiteY2" fmla="*/ 6858000 h 6858000"/>
              <a:gd name="connsiteX3" fmla="*/ 0 w 8139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143" h="6858000">
                <a:moveTo>
                  <a:pt x="6289882" y="0"/>
                </a:moveTo>
                <a:lnTo>
                  <a:pt x="8139143" y="0"/>
                </a:lnTo>
                <a:lnTo>
                  <a:pt x="8139143"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42283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40DCE6-4C42-4024-BEFD-1CE7588D09E6}"/>
              </a:ext>
            </a:extLst>
          </p:cNvPr>
          <p:cNvSpPr>
            <a:spLocks noGrp="1"/>
          </p:cNvSpPr>
          <p:nvPr>
            <p:ph type="pic" sz="quarter" idx="10"/>
          </p:nvPr>
        </p:nvSpPr>
        <p:spPr>
          <a:xfrm>
            <a:off x="6070399" y="0"/>
            <a:ext cx="6121601" cy="6858000"/>
          </a:xfrm>
          <a:custGeom>
            <a:avLst/>
            <a:gdLst>
              <a:gd name="connsiteX0" fmla="*/ 0 w 6121601"/>
              <a:gd name="connsiteY0" fmla="*/ 0 h 6858000"/>
              <a:gd name="connsiteX1" fmla="*/ 6121601 w 6121601"/>
              <a:gd name="connsiteY1" fmla="*/ 0 h 6858000"/>
              <a:gd name="connsiteX2" fmla="*/ 6121601 w 6121601"/>
              <a:gd name="connsiteY2" fmla="*/ 6858000 h 6858000"/>
              <a:gd name="connsiteX3" fmla="*/ 5651580 w 61216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21601" h="6858000">
                <a:moveTo>
                  <a:pt x="0" y="0"/>
                </a:moveTo>
                <a:lnTo>
                  <a:pt x="6121601" y="0"/>
                </a:lnTo>
                <a:lnTo>
                  <a:pt x="6121601" y="6858000"/>
                </a:lnTo>
                <a:lnTo>
                  <a:pt x="5651580" y="6858000"/>
                </a:lnTo>
                <a:close/>
              </a:path>
            </a:pathLst>
          </a:custGeom>
        </p:spPr>
        <p:txBody>
          <a:bodyPr wrap="square">
            <a:noAutofit/>
          </a:bodyPr>
          <a:lstStyle/>
          <a:p>
            <a:endParaRPr lang="en-ID"/>
          </a:p>
        </p:txBody>
      </p:sp>
      <p:sp>
        <p:nvSpPr>
          <p:cNvPr id="10" name="Picture Placeholder 16">
            <a:extLst>
              <a:ext uri="{FF2B5EF4-FFF2-40B4-BE49-F238E27FC236}">
                <a16:creationId xmlns:a16="http://schemas.microsoft.com/office/drawing/2014/main" id="{A74C3135-5229-4BE3-9C92-7B2BE469C2CF}"/>
              </a:ext>
            </a:extLst>
          </p:cNvPr>
          <p:cNvSpPr>
            <a:spLocks noGrp="1"/>
          </p:cNvSpPr>
          <p:nvPr>
            <p:ph type="pic" sz="quarter" idx="11"/>
          </p:nvPr>
        </p:nvSpPr>
        <p:spPr>
          <a:xfrm>
            <a:off x="5042647" y="2899954"/>
            <a:ext cx="6710094" cy="3958046"/>
          </a:xfrm>
          <a:prstGeom prst="triangle">
            <a:avLst>
              <a:gd name="adj" fmla="val 50770"/>
            </a:avLst>
          </a:prstGeom>
        </p:spPr>
        <p:txBody>
          <a:bodyPr/>
          <a:lstStyle/>
          <a:p>
            <a:endParaRPr lang="en-ID"/>
          </a:p>
        </p:txBody>
      </p:sp>
    </p:spTree>
    <p:extLst>
      <p:ext uri="{BB962C8B-B14F-4D97-AF65-F5344CB8AC3E}">
        <p14:creationId xmlns:p14="http://schemas.microsoft.com/office/powerpoint/2010/main" val="14769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8B27D7F-5203-4FE9-A2C4-66C7D2173C50}"/>
              </a:ext>
            </a:extLst>
          </p:cNvPr>
          <p:cNvSpPr/>
          <p:nvPr userDrawn="1"/>
        </p:nvSpPr>
        <p:spPr>
          <a:xfrm rot="16200000">
            <a:off x="5394774" y="800100"/>
            <a:ext cx="4648200" cy="4648200"/>
          </a:xfrm>
          <a:custGeom>
            <a:avLst/>
            <a:gdLst>
              <a:gd name="connsiteX0" fmla="*/ 4648200 w 4648200"/>
              <a:gd name="connsiteY0" fmla="*/ 4648200 h 4648200"/>
              <a:gd name="connsiteX1" fmla="*/ 4177852 w 4648200"/>
              <a:gd name="connsiteY1" fmla="*/ 4648200 h 4648200"/>
              <a:gd name="connsiteX2" fmla="*/ 0 w 4648200"/>
              <a:gd name="connsiteY2" fmla="*/ 470348 h 4648200"/>
              <a:gd name="connsiteX3" fmla="*/ 0 w 4648200"/>
              <a:gd name="connsiteY3" fmla="*/ 0 h 4648200"/>
            </a:gdLst>
            <a:ahLst/>
            <a:cxnLst>
              <a:cxn ang="0">
                <a:pos x="connsiteX0" y="connsiteY0"/>
              </a:cxn>
              <a:cxn ang="0">
                <a:pos x="connsiteX1" y="connsiteY1"/>
              </a:cxn>
              <a:cxn ang="0">
                <a:pos x="connsiteX2" y="connsiteY2"/>
              </a:cxn>
              <a:cxn ang="0">
                <a:pos x="connsiteX3" y="connsiteY3"/>
              </a:cxn>
            </a:cxnLst>
            <a:rect l="l" t="t" r="r" b="b"/>
            <a:pathLst>
              <a:path w="4648200" h="4648200">
                <a:moveTo>
                  <a:pt x="4648200" y="4648200"/>
                </a:moveTo>
                <a:lnTo>
                  <a:pt x="4177852" y="4648200"/>
                </a:lnTo>
                <a:lnTo>
                  <a:pt x="0" y="470348"/>
                </a:lnTo>
                <a:lnTo>
                  <a:pt x="0" y="0"/>
                </a:lnTo>
                <a:close/>
              </a:path>
            </a:pathLst>
          </a:cu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7" name="Picture Placeholder 16">
            <a:extLst>
              <a:ext uri="{FF2B5EF4-FFF2-40B4-BE49-F238E27FC236}">
                <a16:creationId xmlns:a16="http://schemas.microsoft.com/office/drawing/2014/main" id="{80EAAA18-0C09-49A9-BDCD-B98B3610F35B}"/>
              </a:ext>
            </a:extLst>
          </p:cNvPr>
          <p:cNvSpPr>
            <a:spLocks noGrp="1"/>
          </p:cNvSpPr>
          <p:nvPr>
            <p:ph type="pic" sz="quarter" idx="10"/>
          </p:nvPr>
        </p:nvSpPr>
        <p:spPr>
          <a:xfrm>
            <a:off x="4185414" y="0"/>
            <a:ext cx="8006587" cy="6858000"/>
          </a:xfrm>
          <a:custGeom>
            <a:avLst/>
            <a:gdLst>
              <a:gd name="connsiteX0" fmla="*/ 8006586 w 8006587"/>
              <a:gd name="connsiteY0" fmla="*/ 4457700 h 6858000"/>
              <a:gd name="connsiteX1" fmla="*/ 5625336 w 8006587"/>
              <a:gd name="connsiteY1" fmla="*/ 6838950 h 6858000"/>
              <a:gd name="connsiteX2" fmla="*/ 8006586 w 8006587"/>
              <a:gd name="connsiteY2" fmla="*/ 6838950 h 6858000"/>
              <a:gd name="connsiteX3" fmla="*/ 6889997 w 8006587"/>
              <a:gd name="connsiteY3" fmla="*/ 0 h 6858000"/>
              <a:gd name="connsiteX4" fmla="*/ 8006587 w 8006587"/>
              <a:gd name="connsiteY4" fmla="*/ 0 h 6858000"/>
              <a:gd name="connsiteX5" fmla="*/ 8006587 w 8006587"/>
              <a:gd name="connsiteY5" fmla="*/ 6858000 h 6858000"/>
              <a:gd name="connsiteX6" fmla="*/ 0 w 80065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6587" h="6858000">
                <a:moveTo>
                  <a:pt x="8006586" y="4457700"/>
                </a:moveTo>
                <a:lnTo>
                  <a:pt x="5625336" y="6838950"/>
                </a:lnTo>
                <a:lnTo>
                  <a:pt x="8006586" y="6838950"/>
                </a:lnTo>
                <a:close/>
                <a:moveTo>
                  <a:pt x="6889997" y="0"/>
                </a:moveTo>
                <a:lnTo>
                  <a:pt x="8006587" y="0"/>
                </a:lnTo>
                <a:lnTo>
                  <a:pt x="8006587" y="6858000"/>
                </a:lnTo>
                <a:lnTo>
                  <a:pt x="0" y="6858000"/>
                </a:lnTo>
                <a:close/>
              </a:path>
            </a:pathLst>
          </a:custGeom>
        </p:spPr>
        <p:txBody>
          <a:bodyPr wrap="square">
            <a:noAutofit/>
          </a:bodyPr>
          <a:lstStyle/>
          <a:p>
            <a:endParaRPr lang="en-ID"/>
          </a:p>
        </p:txBody>
      </p:sp>
      <p:sp>
        <p:nvSpPr>
          <p:cNvPr id="19" name="Right Triangle 18">
            <a:extLst>
              <a:ext uri="{FF2B5EF4-FFF2-40B4-BE49-F238E27FC236}">
                <a16:creationId xmlns:a16="http://schemas.microsoft.com/office/drawing/2014/main" id="{E5CA331B-3376-4294-9128-E0CFCC2E7080}"/>
              </a:ext>
            </a:extLst>
          </p:cNvPr>
          <p:cNvSpPr/>
          <p:nvPr userDrawn="1"/>
        </p:nvSpPr>
        <p:spPr>
          <a:xfrm rot="5400000">
            <a:off x="-304801" y="-339825"/>
            <a:ext cx="1227909" cy="1227909"/>
          </a:xfrm>
          <a:prstGeom prst="rtTriangle">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 name="Picture 5">
            <a:extLst>
              <a:ext uri="{FF2B5EF4-FFF2-40B4-BE49-F238E27FC236}">
                <a16:creationId xmlns:a16="http://schemas.microsoft.com/office/drawing/2014/main" id="{D5E826F8-48FD-5B4B-9286-9E324DF078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spTree>
    <p:extLst>
      <p:ext uri="{BB962C8B-B14F-4D97-AF65-F5344CB8AC3E}">
        <p14:creationId xmlns:p14="http://schemas.microsoft.com/office/powerpoint/2010/main" val="232688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E3FD8EF-B6CD-4432-B0C2-06E13F669C5D}"/>
              </a:ext>
            </a:extLst>
          </p:cNvPr>
          <p:cNvSpPr>
            <a:spLocks noGrp="1"/>
          </p:cNvSpPr>
          <p:nvPr>
            <p:ph type="pic" sz="quarter" idx="10"/>
          </p:nvPr>
        </p:nvSpPr>
        <p:spPr>
          <a:xfrm>
            <a:off x="400050" y="0"/>
            <a:ext cx="4514850" cy="6858000"/>
          </a:xfrm>
        </p:spPr>
        <p:txBody>
          <a:bodyPr/>
          <a:lstStyle/>
          <a:p>
            <a:endParaRPr lang="en-ID"/>
          </a:p>
        </p:txBody>
      </p:sp>
      <p:pic>
        <p:nvPicPr>
          <p:cNvPr id="4" name="Picture 3">
            <a:extLst>
              <a:ext uri="{FF2B5EF4-FFF2-40B4-BE49-F238E27FC236}">
                <a16:creationId xmlns:a16="http://schemas.microsoft.com/office/drawing/2014/main" id="{5774842E-C66E-1B41-8480-AACBD78F2AF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sp>
        <p:nvSpPr>
          <p:cNvPr id="2" name="Parallelogram 1">
            <a:extLst>
              <a:ext uri="{FF2B5EF4-FFF2-40B4-BE49-F238E27FC236}">
                <a16:creationId xmlns:a16="http://schemas.microsoft.com/office/drawing/2014/main" id="{4BE74E19-478F-9942-ABFB-80FEDE9B35FA}"/>
              </a:ext>
            </a:extLst>
          </p:cNvPr>
          <p:cNvSpPr/>
          <p:nvPr userDrawn="1"/>
        </p:nvSpPr>
        <p:spPr>
          <a:xfrm>
            <a:off x="3008243" y="6619726"/>
            <a:ext cx="9634331" cy="583096"/>
          </a:xfrm>
          <a:prstGeom prst="parallelogram">
            <a:avLst>
              <a:gd name="adj" fmla="val 88636"/>
            </a:avLst>
          </a:prstGeom>
          <a:solidFill>
            <a:srgbClr val="B4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08A7D2-4EB2-F943-A691-35BB5BB4AF7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10" name="Picture 9">
            <a:extLst>
              <a:ext uri="{FF2B5EF4-FFF2-40B4-BE49-F238E27FC236}">
                <a16:creationId xmlns:a16="http://schemas.microsoft.com/office/drawing/2014/main" id="{12435946-4551-7244-8CC3-3585AF3D75B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139058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3E6CB6-0090-FB49-9480-080EDFE5FE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sp>
        <p:nvSpPr>
          <p:cNvPr id="5" name="Parallelogram 4">
            <a:extLst>
              <a:ext uri="{FF2B5EF4-FFF2-40B4-BE49-F238E27FC236}">
                <a16:creationId xmlns:a16="http://schemas.microsoft.com/office/drawing/2014/main" id="{8C7401FF-D89D-7F4A-94CB-359F91963014}"/>
              </a:ext>
            </a:extLst>
          </p:cNvPr>
          <p:cNvSpPr/>
          <p:nvPr userDrawn="1"/>
        </p:nvSpPr>
        <p:spPr>
          <a:xfrm>
            <a:off x="3008243" y="6619726"/>
            <a:ext cx="9634331" cy="583096"/>
          </a:xfrm>
          <a:prstGeom prst="parallelogram">
            <a:avLst>
              <a:gd name="adj" fmla="val 88636"/>
            </a:avLst>
          </a:prstGeom>
          <a:solidFill>
            <a:srgbClr val="B4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878D015E-3E9D-EC45-AE14-A504E92FD81E}"/>
              </a:ext>
            </a:extLst>
          </p:cNvPr>
          <p:cNvSpPr/>
          <p:nvPr userDrawn="1"/>
        </p:nvSpPr>
        <p:spPr>
          <a:xfrm>
            <a:off x="-646176" y="6710983"/>
            <a:ext cx="4000301" cy="583096"/>
          </a:xfrm>
          <a:prstGeom prst="parallelogram">
            <a:avLst>
              <a:gd name="adj" fmla="val 88636"/>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3846B55-265F-B34C-AC2A-947918C94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681" y="224426"/>
            <a:ext cx="1433880" cy="637280"/>
          </a:xfrm>
          <a:prstGeom prst="rect">
            <a:avLst/>
          </a:prstGeom>
        </p:spPr>
      </p:pic>
      <p:pic>
        <p:nvPicPr>
          <p:cNvPr id="13" name="Picture 12">
            <a:extLst>
              <a:ext uri="{FF2B5EF4-FFF2-40B4-BE49-F238E27FC236}">
                <a16:creationId xmlns:a16="http://schemas.microsoft.com/office/drawing/2014/main" id="{8ED54010-B161-BD43-A240-CA36EB7DC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14" name="Picture 13">
            <a:extLst>
              <a:ext uri="{FF2B5EF4-FFF2-40B4-BE49-F238E27FC236}">
                <a16:creationId xmlns:a16="http://schemas.microsoft.com/office/drawing/2014/main" id="{473F61AF-F7C8-804F-85DA-6F4A736FC9D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135653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9716B0E7-4247-46DF-AEBC-65D5850C27D6}"/>
              </a:ext>
            </a:extLst>
          </p:cNvPr>
          <p:cNvSpPr>
            <a:spLocks noGrp="1"/>
          </p:cNvSpPr>
          <p:nvPr>
            <p:ph type="pic" sz="quarter" idx="11"/>
          </p:nvPr>
        </p:nvSpPr>
        <p:spPr>
          <a:xfrm>
            <a:off x="7277102" y="409575"/>
            <a:ext cx="4514850" cy="6038850"/>
          </a:xfrm>
        </p:spPr>
        <p:txBody>
          <a:bodyPr/>
          <a:lstStyle/>
          <a:p>
            <a:endParaRPr lang="en-ID"/>
          </a:p>
        </p:txBody>
      </p:sp>
      <p:pic>
        <p:nvPicPr>
          <p:cNvPr id="4" name="Picture 3">
            <a:extLst>
              <a:ext uri="{FF2B5EF4-FFF2-40B4-BE49-F238E27FC236}">
                <a16:creationId xmlns:a16="http://schemas.microsoft.com/office/drawing/2014/main" id="{3BF5D7C9-C1AA-2549-B5AE-FCA142B0E42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spTree>
    <p:extLst>
      <p:ext uri="{BB962C8B-B14F-4D97-AF65-F5344CB8AC3E}">
        <p14:creationId xmlns:p14="http://schemas.microsoft.com/office/powerpoint/2010/main" val="86585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0EAAA18-0C09-49A9-BDCD-B98B3610F35B}"/>
              </a:ext>
            </a:extLst>
          </p:cNvPr>
          <p:cNvSpPr>
            <a:spLocks noGrp="1"/>
          </p:cNvSpPr>
          <p:nvPr>
            <p:ph type="pic" sz="quarter" idx="10"/>
          </p:nvPr>
        </p:nvSpPr>
        <p:spPr>
          <a:xfrm>
            <a:off x="4185414" y="0"/>
            <a:ext cx="8006587" cy="6858000"/>
          </a:xfrm>
          <a:custGeom>
            <a:avLst/>
            <a:gdLst>
              <a:gd name="connsiteX0" fmla="*/ 8006586 w 8006587"/>
              <a:gd name="connsiteY0" fmla="*/ 4457700 h 6858000"/>
              <a:gd name="connsiteX1" fmla="*/ 5625336 w 8006587"/>
              <a:gd name="connsiteY1" fmla="*/ 6838950 h 6858000"/>
              <a:gd name="connsiteX2" fmla="*/ 8006586 w 8006587"/>
              <a:gd name="connsiteY2" fmla="*/ 6838950 h 6858000"/>
              <a:gd name="connsiteX3" fmla="*/ 6889997 w 8006587"/>
              <a:gd name="connsiteY3" fmla="*/ 0 h 6858000"/>
              <a:gd name="connsiteX4" fmla="*/ 8006587 w 8006587"/>
              <a:gd name="connsiteY4" fmla="*/ 0 h 6858000"/>
              <a:gd name="connsiteX5" fmla="*/ 8006587 w 8006587"/>
              <a:gd name="connsiteY5" fmla="*/ 6858000 h 6858000"/>
              <a:gd name="connsiteX6" fmla="*/ 0 w 80065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6587" h="6858000">
                <a:moveTo>
                  <a:pt x="8006586" y="4457700"/>
                </a:moveTo>
                <a:lnTo>
                  <a:pt x="5625336" y="6838950"/>
                </a:lnTo>
                <a:lnTo>
                  <a:pt x="8006586" y="6838950"/>
                </a:lnTo>
                <a:close/>
                <a:moveTo>
                  <a:pt x="6889997" y="0"/>
                </a:moveTo>
                <a:lnTo>
                  <a:pt x="8006587" y="0"/>
                </a:lnTo>
                <a:lnTo>
                  <a:pt x="8006587" y="6858000"/>
                </a:lnTo>
                <a:lnTo>
                  <a:pt x="0" y="6858000"/>
                </a:lnTo>
                <a:close/>
              </a:path>
            </a:pathLst>
          </a:custGeom>
        </p:spPr>
        <p:txBody>
          <a:bodyPr wrap="square">
            <a:noAutofit/>
          </a:bodyPr>
          <a:lstStyle/>
          <a:p>
            <a:endParaRPr lang="en-ID"/>
          </a:p>
        </p:txBody>
      </p:sp>
      <p:pic>
        <p:nvPicPr>
          <p:cNvPr id="6" name="Picture 5">
            <a:extLst>
              <a:ext uri="{FF2B5EF4-FFF2-40B4-BE49-F238E27FC236}">
                <a16:creationId xmlns:a16="http://schemas.microsoft.com/office/drawing/2014/main" id="{1351B2AA-44B6-0648-A791-74D6B998D3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949" y="224426"/>
            <a:ext cx="1433880" cy="637280"/>
          </a:xfrm>
          <a:prstGeom prst="rect">
            <a:avLst/>
          </a:prstGeom>
        </p:spPr>
      </p:pic>
    </p:spTree>
    <p:extLst>
      <p:ext uri="{BB962C8B-B14F-4D97-AF65-F5344CB8AC3E}">
        <p14:creationId xmlns:p14="http://schemas.microsoft.com/office/powerpoint/2010/main" val="171984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57B3-0ECA-4401-864F-C070F09678C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2BC62C0-7474-437F-B1A3-49AE0D067F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0676081-2D02-4661-8088-D3BE7334F658}"/>
              </a:ext>
            </a:extLst>
          </p:cNvPr>
          <p:cNvSpPr>
            <a:spLocks noGrp="1"/>
          </p:cNvSpPr>
          <p:nvPr>
            <p:ph type="dt" sz="half" idx="10"/>
          </p:nvPr>
        </p:nvSpPr>
        <p:spPr/>
        <p:txBody>
          <a:bodyPr/>
          <a:lstStyle/>
          <a:p>
            <a:fld id="{1E5AB540-3375-4140-9F86-A9F4A380A75B}" type="datetimeFigureOut">
              <a:rPr lang="en-ID" smtClean="0"/>
              <a:t>03/09/2025</a:t>
            </a:fld>
            <a:endParaRPr lang="en-ID"/>
          </a:p>
        </p:txBody>
      </p:sp>
      <p:sp>
        <p:nvSpPr>
          <p:cNvPr id="5" name="Footer Placeholder 4">
            <a:extLst>
              <a:ext uri="{FF2B5EF4-FFF2-40B4-BE49-F238E27FC236}">
                <a16:creationId xmlns:a16="http://schemas.microsoft.com/office/drawing/2014/main" id="{9EC46174-3D37-494A-B1D9-64F90146479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5C98F2-0BE8-4A9B-A854-DEC6816F2897}"/>
              </a:ext>
            </a:extLst>
          </p:cNvPr>
          <p:cNvSpPr>
            <a:spLocks noGrp="1"/>
          </p:cNvSpPr>
          <p:nvPr>
            <p:ph type="sldNum" sz="quarter" idx="12"/>
          </p:nvPr>
        </p:nvSpPr>
        <p:spPr/>
        <p:txBody>
          <a:bodyPr/>
          <a:lstStyle/>
          <a:p>
            <a:fld id="{59A4B467-E44D-4130-8231-414714C99FFE}" type="slidenum">
              <a:rPr lang="en-ID" smtClean="0"/>
              <a:t>‹#›</a:t>
            </a:fld>
            <a:endParaRPr lang="en-ID"/>
          </a:p>
        </p:txBody>
      </p:sp>
    </p:spTree>
    <p:extLst>
      <p:ext uri="{BB962C8B-B14F-4D97-AF65-F5344CB8AC3E}">
        <p14:creationId xmlns:p14="http://schemas.microsoft.com/office/powerpoint/2010/main" val="269827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C8F0B19-CA13-4D0E-B06E-67E3D54AF229}"/>
              </a:ext>
            </a:extLst>
          </p:cNvPr>
          <p:cNvGrpSpPr/>
          <p:nvPr userDrawn="1"/>
        </p:nvGrpSpPr>
        <p:grpSpPr>
          <a:xfrm>
            <a:off x="3907972" y="1063755"/>
            <a:ext cx="4376057" cy="77068"/>
            <a:chOff x="4379494" y="697832"/>
            <a:chExt cx="2586787" cy="168442"/>
          </a:xfrm>
        </p:grpSpPr>
        <p:sp>
          <p:nvSpPr>
            <p:cNvPr id="6" name="Rectangle 5">
              <a:extLst>
                <a:ext uri="{FF2B5EF4-FFF2-40B4-BE49-F238E27FC236}">
                  <a16:creationId xmlns:a16="http://schemas.microsoft.com/office/drawing/2014/main" id="{84D5EFAE-BB88-4B3D-8484-86A6CBBF386E}"/>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7C41C671-2564-42A5-83F2-E15989574371}"/>
                </a:ext>
              </a:extLst>
            </p:cNvPr>
            <p:cNvSpPr/>
            <p:nvPr/>
          </p:nvSpPr>
          <p:spPr>
            <a:xfrm>
              <a:off x="4896851"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646D60C6-F049-4E52-9CEF-E9FCF22BD3D4}"/>
                </a:ext>
              </a:extLst>
            </p:cNvPr>
            <p:cNvSpPr/>
            <p:nvPr/>
          </p:nvSpPr>
          <p:spPr>
            <a:xfrm>
              <a:off x="5414208"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a16="http://schemas.microsoft.com/office/drawing/2014/main" id="{6045A27E-892D-4D6B-BDFF-5FD860699634}"/>
                </a:ext>
              </a:extLst>
            </p:cNvPr>
            <p:cNvSpPr/>
            <p:nvPr/>
          </p:nvSpPr>
          <p:spPr>
            <a:xfrm>
              <a:off x="5931565"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a16="http://schemas.microsoft.com/office/drawing/2014/main" id="{E19B937D-CA4A-46E0-8D5A-85C76FF0129D}"/>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79536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16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1_Images &amp; Contents Layout">
    <p:spTree>
      <p:nvGrpSpPr>
        <p:cNvPr id="1" name=""/>
        <p:cNvGrpSpPr/>
        <p:nvPr/>
      </p:nvGrpSpPr>
      <p:grpSpPr>
        <a:xfrm>
          <a:off x="0" y="0"/>
          <a:ext cx="0" cy="0"/>
          <a:chOff x="0" y="0"/>
          <a:chExt cx="0" cy="0"/>
        </a:xfrm>
      </p:grpSpPr>
      <p:sp>
        <p:nvSpPr>
          <p:cNvPr id="9" name="자유형: 도형 8">
            <a:extLst>
              <a:ext uri="{FF2B5EF4-FFF2-40B4-BE49-F238E27FC236}">
                <a16:creationId xmlns:a16="http://schemas.microsoft.com/office/drawing/2014/main" id="{C2ABD529-FE83-4068-B43D-09D8C61354D1}"/>
              </a:ext>
            </a:extLst>
          </p:cNvPr>
          <p:cNvSpPr>
            <a:spLocks noGrp="1"/>
          </p:cNvSpPr>
          <p:nvPr>
            <p:ph type="pic" idx="11" hasCustomPrompt="1"/>
          </p:nvPr>
        </p:nvSpPr>
        <p:spPr>
          <a:xfrm>
            <a:off x="1466102" y="846034"/>
            <a:ext cx="5529990" cy="5456343"/>
          </a:xfrm>
          <a:custGeom>
            <a:avLst/>
            <a:gdLst>
              <a:gd name="connsiteX0" fmla="*/ 5203477 w 5529990"/>
              <a:gd name="connsiteY0" fmla="*/ 4996820 h 5456343"/>
              <a:gd name="connsiteX1" fmla="*/ 5205385 w 5529990"/>
              <a:gd name="connsiteY1" fmla="*/ 4997961 h 5456343"/>
              <a:gd name="connsiteX2" fmla="*/ 5204062 w 5529990"/>
              <a:gd name="connsiteY2" fmla="*/ 4999290 h 5456343"/>
              <a:gd name="connsiteX3" fmla="*/ 3285288 w 5529990"/>
              <a:gd name="connsiteY3" fmla="*/ 850958 h 5456343"/>
              <a:gd name="connsiteX4" fmla="*/ 3285287 w 5529990"/>
              <a:gd name="connsiteY4" fmla="*/ 957889 h 5456343"/>
              <a:gd name="connsiteX5" fmla="*/ 3309883 w 5529990"/>
              <a:gd name="connsiteY5" fmla="*/ 964960 h 5456343"/>
              <a:gd name="connsiteX6" fmla="*/ 3342876 w 5529990"/>
              <a:gd name="connsiteY6" fmla="*/ 959101 h 5456343"/>
              <a:gd name="connsiteX7" fmla="*/ 3347625 w 5529990"/>
              <a:gd name="connsiteY7" fmla="*/ 953011 h 5456343"/>
              <a:gd name="connsiteX8" fmla="*/ 3340340 w 5529990"/>
              <a:gd name="connsiteY8" fmla="*/ 917595 h 5456343"/>
              <a:gd name="connsiteX9" fmla="*/ 3323433 w 5529990"/>
              <a:gd name="connsiteY9" fmla="*/ 872062 h 5456343"/>
              <a:gd name="connsiteX10" fmla="*/ 3302259 w 5529990"/>
              <a:gd name="connsiteY10" fmla="*/ 854999 h 5456343"/>
              <a:gd name="connsiteX11" fmla="*/ 97597 w 5529990"/>
              <a:gd name="connsiteY11" fmla="*/ 97597 h 5456343"/>
              <a:gd name="connsiteX12" fmla="*/ 97597 w 5529990"/>
              <a:gd name="connsiteY12" fmla="*/ 3380541 h 5456343"/>
              <a:gd name="connsiteX13" fmla="*/ 925476 w 5529990"/>
              <a:gd name="connsiteY13" fmla="*/ 3380541 h 5456343"/>
              <a:gd name="connsiteX14" fmla="*/ 946229 w 5529990"/>
              <a:gd name="connsiteY14" fmla="*/ 3355733 h 5456343"/>
              <a:gd name="connsiteX15" fmla="*/ 978940 w 5529990"/>
              <a:gd name="connsiteY15" fmla="*/ 3351467 h 5456343"/>
              <a:gd name="connsiteX16" fmla="*/ 1007525 w 5529990"/>
              <a:gd name="connsiteY16" fmla="*/ 3349520 h 5456343"/>
              <a:gd name="connsiteX17" fmla="*/ 1031564 w 5529990"/>
              <a:gd name="connsiteY17" fmla="*/ 3353683 h 5456343"/>
              <a:gd name="connsiteX18" fmla="*/ 1032954 w 5529990"/>
              <a:gd name="connsiteY18" fmla="*/ 3351929 h 5456343"/>
              <a:gd name="connsiteX19" fmla="*/ 1046660 w 5529990"/>
              <a:gd name="connsiteY19" fmla="*/ 3307002 h 5456343"/>
              <a:gd name="connsiteX20" fmla="*/ 1050343 w 5529990"/>
              <a:gd name="connsiteY20" fmla="*/ 3285495 h 5456343"/>
              <a:gd name="connsiteX21" fmla="*/ 1053485 w 5529990"/>
              <a:gd name="connsiteY21" fmla="*/ 3281034 h 5456343"/>
              <a:gd name="connsiteX22" fmla="*/ 213108 w 5529990"/>
              <a:gd name="connsiteY22" fmla="*/ 3281033 h 5456343"/>
              <a:gd name="connsiteX23" fmla="*/ 213107 w 5529990"/>
              <a:gd name="connsiteY23" fmla="*/ 208854 h 5456343"/>
              <a:gd name="connsiteX24" fmla="*/ 3285287 w 5529990"/>
              <a:gd name="connsiteY24" fmla="*/ 208854 h 5456343"/>
              <a:gd name="connsiteX25" fmla="*/ 3285287 w 5529990"/>
              <a:gd name="connsiteY25" fmla="*/ 805089 h 5456343"/>
              <a:gd name="connsiteX26" fmla="*/ 3285421 w 5529990"/>
              <a:gd name="connsiteY26" fmla="*/ 805084 h 5456343"/>
              <a:gd name="connsiteX27" fmla="*/ 3308726 w 5529990"/>
              <a:gd name="connsiteY27" fmla="*/ 825294 h 5456343"/>
              <a:gd name="connsiteX28" fmla="*/ 3343101 w 5529990"/>
              <a:gd name="connsiteY28" fmla="*/ 834936 h 5456343"/>
              <a:gd name="connsiteX29" fmla="*/ 3357542 w 5529990"/>
              <a:gd name="connsiteY29" fmla="*/ 829717 h 5456343"/>
              <a:gd name="connsiteX30" fmla="*/ 3389087 w 5529990"/>
              <a:gd name="connsiteY30" fmla="*/ 840123 h 5456343"/>
              <a:gd name="connsiteX31" fmla="*/ 3389087 w 5529990"/>
              <a:gd name="connsiteY31" fmla="*/ 97597 h 5456343"/>
              <a:gd name="connsiteX32" fmla="*/ 0 w 5529990"/>
              <a:gd name="connsiteY32" fmla="*/ 0 h 5456343"/>
              <a:gd name="connsiteX33" fmla="*/ 3486684 w 5529990"/>
              <a:gd name="connsiteY33" fmla="*/ 0 h 5456343"/>
              <a:gd name="connsiteX34" fmla="*/ 3486684 w 5529990"/>
              <a:gd name="connsiteY34" fmla="*/ 833838 h 5456343"/>
              <a:gd name="connsiteX35" fmla="*/ 3500172 w 5529990"/>
              <a:gd name="connsiteY35" fmla="*/ 834269 h 5456343"/>
              <a:gd name="connsiteX36" fmla="*/ 3516226 w 5529990"/>
              <a:gd name="connsiteY36" fmla="*/ 839003 h 5456343"/>
              <a:gd name="connsiteX37" fmla="*/ 3647545 w 5529990"/>
              <a:gd name="connsiteY37" fmla="*/ 866570 h 5456343"/>
              <a:gd name="connsiteX38" fmla="*/ 3662947 w 5529990"/>
              <a:gd name="connsiteY38" fmla="*/ 857912 h 5456343"/>
              <a:gd name="connsiteX39" fmla="*/ 3656762 w 5529990"/>
              <a:gd name="connsiteY39" fmla="*/ 846906 h 5456343"/>
              <a:gd name="connsiteX40" fmla="*/ 3515960 w 5529990"/>
              <a:gd name="connsiteY40" fmla="*/ 787015 h 5456343"/>
              <a:gd name="connsiteX41" fmla="*/ 3489147 w 5529990"/>
              <a:gd name="connsiteY41" fmla="*/ 770223 h 5456343"/>
              <a:gd name="connsiteX42" fmla="*/ 3498229 w 5529990"/>
              <a:gd name="connsiteY42" fmla="*/ 724565 h 5456343"/>
              <a:gd name="connsiteX43" fmla="*/ 3516829 w 5529990"/>
              <a:gd name="connsiteY43" fmla="*/ 717732 h 5456343"/>
              <a:gd name="connsiteX44" fmla="*/ 3531095 w 5529990"/>
              <a:gd name="connsiteY44" fmla="*/ 726369 h 5456343"/>
              <a:gd name="connsiteX45" fmla="*/ 3557357 w 5529990"/>
              <a:gd name="connsiteY45" fmla="*/ 731881 h 5456343"/>
              <a:gd name="connsiteX46" fmla="*/ 3581695 w 5529990"/>
              <a:gd name="connsiteY46" fmla="*/ 744271 h 5456343"/>
              <a:gd name="connsiteX47" fmla="*/ 3651817 w 5529990"/>
              <a:gd name="connsiteY47" fmla="*/ 791752 h 5456343"/>
              <a:gd name="connsiteX48" fmla="*/ 3701043 w 5529990"/>
              <a:gd name="connsiteY48" fmla="*/ 827808 h 5456343"/>
              <a:gd name="connsiteX49" fmla="*/ 3778589 w 5529990"/>
              <a:gd name="connsiteY49" fmla="*/ 888498 h 5456343"/>
              <a:gd name="connsiteX50" fmla="*/ 3870983 w 5529990"/>
              <a:gd name="connsiteY50" fmla="*/ 975599 h 5456343"/>
              <a:gd name="connsiteX51" fmla="*/ 3913472 w 5529990"/>
              <a:gd name="connsiteY51" fmla="*/ 989372 h 5456343"/>
              <a:gd name="connsiteX52" fmla="*/ 3940973 w 5529990"/>
              <a:gd name="connsiteY52" fmla="*/ 997085 h 5456343"/>
              <a:gd name="connsiteX53" fmla="*/ 3982772 w 5529990"/>
              <a:gd name="connsiteY53" fmla="*/ 1019936 h 5456343"/>
              <a:gd name="connsiteX54" fmla="*/ 3937964 w 5529990"/>
              <a:gd name="connsiteY54" fmla="*/ 888706 h 5456343"/>
              <a:gd name="connsiteX55" fmla="*/ 3899601 w 5529990"/>
              <a:gd name="connsiteY55" fmla="*/ 866821 h 5456343"/>
              <a:gd name="connsiteX56" fmla="*/ 3853267 w 5529990"/>
              <a:gd name="connsiteY56" fmla="*/ 820451 h 5456343"/>
              <a:gd name="connsiteX57" fmla="*/ 3829759 w 5529990"/>
              <a:gd name="connsiteY57" fmla="*/ 778630 h 5456343"/>
              <a:gd name="connsiteX58" fmla="*/ 3899474 w 5529990"/>
              <a:gd name="connsiteY58" fmla="*/ 794477 h 5456343"/>
              <a:gd name="connsiteX59" fmla="*/ 3949113 w 5529990"/>
              <a:gd name="connsiteY59" fmla="*/ 815817 h 5456343"/>
              <a:gd name="connsiteX60" fmla="*/ 3979087 w 5529990"/>
              <a:gd name="connsiteY60" fmla="*/ 827934 h 5456343"/>
              <a:gd name="connsiteX61" fmla="*/ 4029548 w 5529990"/>
              <a:gd name="connsiteY61" fmla="*/ 866192 h 5456343"/>
              <a:gd name="connsiteX62" fmla="*/ 4074646 w 5529990"/>
              <a:gd name="connsiteY62" fmla="*/ 910362 h 5456343"/>
              <a:gd name="connsiteX63" fmla="*/ 4111496 w 5529990"/>
              <a:gd name="connsiteY63" fmla="*/ 924407 h 5456343"/>
              <a:gd name="connsiteX64" fmla="*/ 4161957 w 5529990"/>
              <a:gd name="connsiteY64" fmla="*/ 962664 h 5456343"/>
              <a:gd name="connsiteX65" fmla="*/ 4131426 w 5529990"/>
              <a:gd name="connsiteY65" fmla="*/ 985620 h 5456343"/>
              <a:gd name="connsiteX66" fmla="*/ 4134857 w 5529990"/>
              <a:gd name="connsiteY66" fmla="*/ 1032933 h 5456343"/>
              <a:gd name="connsiteX67" fmla="*/ 4138703 w 5529990"/>
              <a:gd name="connsiteY67" fmla="*/ 1065530 h 5456343"/>
              <a:gd name="connsiteX68" fmla="*/ 4128249 w 5529990"/>
              <a:gd name="connsiteY68" fmla="*/ 1082993 h 5456343"/>
              <a:gd name="connsiteX69" fmla="*/ 4147363 w 5529990"/>
              <a:gd name="connsiteY69" fmla="*/ 1080938 h 5456343"/>
              <a:gd name="connsiteX70" fmla="*/ 4170738 w 5529990"/>
              <a:gd name="connsiteY70" fmla="*/ 1096765 h 5456343"/>
              <a:gd name="connsiteX71" fmla="*/ 4166471 w 5529990"/>
              <a:gd name="connsiteY71" fmla="*/ 1125234 h 5456343"/>
              <a:gd name="connsiteX72" fmla="*/ 4151337 w 5529990"/>
              <a:gd name="connsiteY72" fmla="*/ 1185880 h 5456343"/>
              <a:gd name="connsiteX73" fmla="*/ 4159309 w 5529990"/>
              <a:gd name="connsiteY73" fmla="*/ 1210365 h 5456343"/>
              <a:gd name="connsiteX74" fmla="*/ 4205665 w 5529990"/>
              <a:gd name="connsiteY74" fmla="*/ 1117687 h 5456343"/>
              <a:gd name="connsiteX75" fmla="*/ 4209517 w 5529990"/>
              <a:gd name="connsiteY75" fmla="*/ 1103935 h 5456343"/>
              <a:gd name="connsiteX76" fmla="*/ 4224918 w 5529990"/>
              <a:gd name="connsiteY76" fmla="*/ 1095278 h 5456343"/>
              <a:gd name="connsiteX77" fmla="*/ 4232341 w 5529990"/>
              <a:gd name="connsiteY77" fmla="*/ 1108484 h 5456343"/>
              <a:gd name="connsiteX78" fmla="*/ 4211843 w 5529990"/>
              <a:gd name="connsiteY78" fmla="*/ 1175042 h 5456343"/>
              <a:gd name="connsiteX79" fmla="*/ 4227373 w 5529990"/>
              <a:gd name="connsiteY79" fmla="*/ 1238729 h 5456343"/>
              <a:gd name="connsiteX80" fmla="*/ 4277010 w 5529990"/>
              <a:gd name="connsiteY80" fmla="*/ 1260069 h 5456343"/>
              <a:gd name="connsiteX81" fmla="*/ 4319914 w 5529990"/>
              <a:gd name="connsiteY81" fmla="*/ 1259126 h 5456343"/>
              <a:gd name="connsiteX82" fmla="*/ 4394024 w 5529990"/>
              <a:gd name="connsiteY82" fmla="*/ 1318850 h 5456343"/>
              <a:gd name="connsiteX83" fmla="*/ 4439529 w 5529990"/>
              <a:gd name="connsiteY83" fmla="*/ 1394653 h 5456343"/>
              <a:gd name="connsiteX84" fmla="*/ 4465896 w 5529990"/>
              <a:gd name="connsiteY84" fmla="*/ 1405900 h 5456343"/>
              <a:gd name="connsiteX85" fmla="*/ 4496792 w 5529990"/>
              <a:gd name="connsiteY85" fmla="*/ 1389917 h 5456343"/>
              <a:gd name="connsiteX86" fmla="*/ 4517002 w 5529990"/>
              <a:gd name="connsiteY86" fmla="*/ 1350259 h 5456343"/>
              <a:gd name="connsiteX87" fmla="*/ 4543362 w 5529990"/>
              <a:gd name="connsiteY87" fmla="*/ 1292820 h 5456343"/>
              <a:gd name="connsiteX88" fmla="*/ 4573307 w 5529990"/>
              <a:gd name="connsiteY88" fmla="*/ 1288454 h 5456343"/>
              <a:gd name="connsiteX89" fmla="*/ 4586211 w 5529990"/>
              <a:gd name="connsiteY89" fmla="*/ 1309822 h 5456343"/>
              <a:gd name="connsiteX90" fmla="*/ 4565007 w 5529990"/>
              <a:gd name="connsiteY90" fmla="*/ 1374097 h 5456343"/>
              <a:gd name="connsiteX91" fmla="*/ 4525037 w 5529990"/>
              <a:gd name="connsiteY91" fmla="*/ 1424592 h 5456343"/>
              <a:gd name="connsiteX92" fmla="*/ 4537809 w 5529990"/>
              <a:gd name="connsiteY92" fmla="*/ 1428478 h 5456343"/>
              <a:gd name="connsiteX93" fmla="*/ 4570157 w 5529990"/>
              <a:gd name="connsiteY93" fmla="*/ 1431296 h 5456343"/>
              <a:gd name="connsiteX94" fmla="*/ 4584183 w 5529990"/>
              <a:gd name="connsiteY94" fmla="*/ 1440791 h 5456343"/>
              <a:gd name="connsiteX95" fmla="*/ 4615797 w 5529990"/>
              <a:gd name="connsiteY95" fmla="*/ 1533093 h 5456343"/>
              <a:gd name="connsiteX96" fmla="*/ 4630077 w 5529990"/>
              <a:gd name="connsiteY96" fmla="*/ 1568154 h 5456343"/>
              <a:gd name="connsiteX97" fmla="*/ 4642622 w 5529990"/>
              <a:gd name="connsiteY97" fmla="*/ 1584865 h 5456343"/>
              <a:gd name="connsiteX98" fmla="*/ 4650392 w 5529990"/>
              <a:gd name="connsiteY98" fmla="*/ 1585335 h 5456343"/>
              <a:gd name="connsiteX99" fmla="*/ 4706855 w 5529990"/>
              <a:gd name="connsiteY99" fmla="*/ 1574900 h 5456343"/>
              <a:gd name="connsiteX100" fmla="*/ 4733741 w 5529990"/>
              <a:gd name="connsiteY100" fmla="*/ 1584777 h 5456343"/>
              <a:gd name="connsiteX101" fmla="*/ 4735707 w 5529990"/>
              <a:gd name="connsiteY101" fmla="*/ 1602394 h 5456343"/>
              <a:gd name="connsiteX102" fmla="*/ 4744256 w 5529990"/>
              <a:gd name="connsiteY102" fmla="*/ 1600647 h 5456343"/>
              <a:gd name="connsiteX103" fmla="*/ 4780936 w 5529990"/>
              <a:gd name="connsiteY103" fmla="*/ 1605372 h 5456343"/>
              <a:gd name="connsiteX104" fmla="*/ 4803756 w 5529990"/>
              <a:gd name="connsiteY104" fmla="*/ 1656271 h 5456343"/>
              <a:gd name="connsiteX105" fmla="*/ 4782161 w 5529990"/>
              <a:gd name="connsiteY105" fmla="*/ 1700274 h 5456343"/>
              <a:gd name="connsiteX106" fmla="*/ 4785999 w 5529990"/>
              <a:gd name="connsiteY106" fmla="*/ 1779221 h 5456343"/>
              <a:gd name="connsiteX107" fmla="*/ 4800847 w 5529990"/>
              <a:gd name="connsiteY107" fmla="*/ 1805635 h 5456343"/>
              <a:gd name="connsiteX108" fmla="*/ 4804501 w 5529990"/>
              <a:gd name="connsiteY108" fmla="*/ 1810637 h 5456343"/>
              <a:gd name="connsiteX109" fmla="*/ 4845375 w 5529990"/>
              <a:gd name="connsiteY109" fmla="*/ 1808249 h 5456343"/>
              <a:gd name="connsiteX110" fmla="*/ 4843969 w 5529990"/>
              <a:gd name="connsiteY110" fmla="*/ 1825149 h 5456343"/>
              <a:gd name="connsiteX111" fmla="*/ 4843929 w 5529990"/>
              <a:gd name="connsiteY111" fmla="*/ 1825206 h 5456343"/>
              <a:gd name="connsiteX112" fmla="*/ 4852839 w 5529990"/>
              <a:gd name="connsiteY112" fmla="*/ 1826013 h 5456343"/>
              <a:gd name="connsiteX113" fmla="*/ 4872074 w 5529990"/>
              <a:gd name="connsiteY113" fmla="*/ 1829323 h 5456343"/>
              <a:gd name="connsiteX114" fmla="*/ 4925096 w 5529990"/>
              <a:gd name="connsiteY114" fmla="*/ 1859262 h 5456343"/>
              <a:gd name="connsiteX115" fmla="*/ 4929808 w 5529990"/>
              <a:gd name="connsiteY115" fmla="*/ 1883858 h 5456343"/>
              <a:gd name="connsiteX116" fmla="*/ 4939343 w 5529990"/>
              <a:gd name="connsiteY116" fmla="*/ 1886966 h 5456343"/>
              <a:gd name="connsiteX117" fmla="*/ 4991962 w 5529990"/>
              <a:gd name="connsiteY117" fmla="*/ 1878897 h 5456343"/>
              <a:gd name="connsiteX118" fmla="*/ 5003950 w 5529990"/>
              <a:gd name="connsiteY118" fmla="*/ 1880575 h 5456343"/>
              <a:gd name="connsiteX119" fmla="*/ 4972381 w 5529990"/>
              <a:gd name="connsiteY119" fmla="*/ 1914056 h 5456343"/>
              <a:gd name="connsiteX120" fmla="*/ 4975836 w 5529990"/>
              <a:gd name="connsiteY120" fmla="*/ 1924321 h 5456343"/>
              <a:gd name="connsiteX121" fmla="*/ 5015575 w 5529990"/>
              <a:gd name="connsiteY121" fmla="*/ 2048343 h 5456343"/>
              <a:gd name="connsiteX122" fmla="*/ 5014612 w 5529990"/>
              <a:gd name="connsiteY122" fmla="*/ 2066816 h 5456343"/>
              <a:gd name="connsiteX123" fmla="*/ 5068869 w 5529990"/>
              <a:gd name="connsiteY123" fmla="*/ 2055795 h 5456343"/>
              <a:gd name="connsiteX124" fmla="*/ 5135512 w 5529990"/>
              <a:gd name="connsiteY124" fmla="*/ 2040422 h 5456343"/>
              <a:gd name="connsiteX125" fmla="*/ 5180616 w 5529990"/>
              <a:gd name="connsiteY125" fmla="*/ 2038241 h 5456343"/>
              <a:gd name="connsiteX126" fmla="*/ 5204265 w 5529990"/>
              <a:gd name="connsiteY126" fmla="*/ 2059708 h 5456343"/>
              <a:gd name="connsiteX127" fmla="*/ 5192160 w 5529990"/>
              <a:gd name="connsiteY127" fmla="*/ 2089685 h 5456343"/>
              <a:gd name="connsiteX128" fmla="*/ 5148842 w 5529990"/>
              <a:gd name="connsiteY128" fmla="*/ 2105345 h 5456343"/>
              <a:gd name="connsiteX129" fmla="*/ 5101673 w 5529990"/>
              <a:gd name="connsiteY129" fmla="*/ 2134757 h 5456343"/>
              <a:gd name="connsiteX130" fmla="*/ 5078431 w 5529990"/>
              <a:gd name="connsiteY130" fmla="*/ 2144923 h 5456343"/>
              <a:gd name="connsiteX131" fmla="*/ 5052563 w 5529990"/>
              <a:gd name="connsiteY131" fmla="*/ 2144620 h 5456343"/>
              <a:gd name="connsiteX132" fmla="*/ 5037286 w 5529990"/>
              <a:gd name="connsiteY132" fmla="*/ 2142869 h 5456343"/>
              <a:gd name="connsiteX133" fmla="*/ 5039213 w 5529990"/>
              <a:gd name="connsiteY133" fmla="*/ 2146539 h 5456343"/>
              <a:gd name="connsiteX134" fmla="*/ 5030489 w 5529990"/>
              <a:gd name="connsiteY134" fmla="*/ 2163045 h 5456343"/>
              <a:gd name="connsiteX135" fmla="*/ 5028179 w 5529990"/>
              <a:gd name="connsiteY135" fmla="*/ 2165369 h 5456343"/>
              <a:gd name="connsiteX136" fmla="*/ 5046078 w 5529990"/>
              <a:gd name="connsiteY136" fmla="*/ 2171076 h 5456343"/>
              <a:gd name="connsiteX137" fmla="*/ 5093139 w 5529990"/>
              <a:gd name="connsiteY137" fmla="*/ 2191692 h 5456343"/>
              <a:gd name="connsiteX138" fmla="*/ 5123662 w 5529990"/>
              <a:gd name="connsiteY138" fmla="*/ 2215086 h 5456343"/>
              <a:gd name="connsiteX139" fmla="*/ 5128611 w 5529990"/>
              <a:gd name="connsiteY139" fmla="*/ 2223892 h 5456343"/>
              <a:gd name="connsiteX140" fmla="*/ 5228422 w 5529990"/>
              <a:gd name="connsiteY140" fmla="*/ 2370550 h 5456343"/>
              <a:gd name="connsiteX141" fmla="*/ 5228697 w 5529990"/>
              <a:gd name="connsiteY141" fmla="*/ 2376188 h 5456343"/>
              <a:gd name="connsiteX142" fmla="*/ 5262652 w 5529990"/>
              <a:gd name="connsiteY142" fmla="*/ 2446897 h 5456343"/>
              <a:gd name="connsiteX143" fmla="*/ 5299355 w 5529990"/>
              <a:gd name="connsiteY143" fmla="*/ 2527647 h 5456343"/>
              <a:gd name="connsiteX144" fmla="*/ 5348719 w 5529990"/>
              <a:gd name="connsiteY144" fmla="*/ 2543349 h 5456343"/>
              <a:gd name="connsiteX145" fmla="*/ 5393408 w 5529990"/>
              <a:gd name="connsiteY145" fmla="*/ 2555885 h 5456343"/>
              <a:gd name="connsiteX146" fmla="*/ 5407160 w 5529990"/>
              <a:gd name="connsiteY146" fmla="*/ 2559743 h 5456343"/>
              <a:gd name="connsiteX147" fmla="*/ 5472613 w 5529990"/>
              <a:gd name="connsiteY147" fmla="*/ 2557709 h 5456343"/>
              <a:gd name="connsiteX148" fmla="*/ 5485949 w 5529990"/>
              <a:gd name="connsiteY148" fmla="*/ 2576283 h 5456343"/>
              <a:gd name="connsiteX149" fmla="*/ 5476734 w 5529990"/>
              <a:gd name="connsiteY149" fmla="*/ 2595946 h 5456343"/>
              <a:gd name="connsiteX150" fmla="*/ 5490484 w 5529990"/>
              <a:gd name="connsiteY150" fmla="*/ 2599804 h 5456343"/>
              <a:gd name="connsiteX151" fmla="*/ 5519497 w 5529990"/>
              <a:gd name="connsiteY151" fmla="*/ 2615358 h 5456343"/>
              <a:gd name="connsiteX152" fmla="*/ 5529803 w 5529990"/>
              <a:gd name="connsiteY152" fmla="*/ 2664600 h 5456343"/>
              <a:gd name="connsiteX153" fmla="*/ 5499679 w 5529990"/>
              <a:gd name="connsiteY153" fmla="*/ 2719188 h 5456343"/>
              <a:gd name="connsiteX154" fmla="*/ 5457599 w 5529990"/>
              <a:gd name="connsiteY154" fmla="*/ 2737049 h 5456343"/>
              <a:gd name="connsiteX155" fmla="*/ 5390773 w 5529990"/>
              <a:gd name="connsiteY155" fmla="*/ 2710887 h 5456343"/>
              <a:gd name="connsiteX156" fmla="*/ 5381838 w 5529990"/>
              <a:gd name="connsiteY156" fmla="*/ 2689840 h 5456343"/>
              <a:gd name="connsiteX157" fmla="*/ 5381571 w 5529990"/>
              <a:gd name="connsiteY157" fmla="*/ 2637851 h 5456343"/>
              <a:gd name="connsiteX158" fmla="*/ 5289992 w 5529990"/>
              <a:gd name="connsiteY158" fmla="*/ 2614017 h 5456343"/>
              <a:gd name="connsiteX159" fmla="*/ 5259180 w 5529990"/>
              <a:gd name="connsiteY159" fmla="*/ 2677681 h 5456343"/>
              <a:gd name="connsiteX160" fmla="*/ 5222176 w 5529990"/>
              <a:gd name="connsiteY160" fmla="*/ 2776691 h 5456343"/>
              <a:gd name="connsiteX161" fmla="*/ 5205122 w 5529990"/>
              <a:gd name="connsiteY161" fmla="*/ 2797863 h 5456343"/>
              <a:gd name="connsiteX162" fmla="*/ 5159054 w 5529990"/>
              <a:gd name="connsiteY162" fmla="*/ 2803482 h 5456343"/>
              <a:gd name="connsiteX163" fmla="*/ 5134992 w 5529990"/>
              <a:gd name="connsiteY163" fmla="*/ 2796732 h 5456343"/>
              <a:gd name="connsiteX164" fmla="*/ 5042589 w 5529990"/>
              <a:gd name="connsiteY164" fmla="*/ 2755979 h 5456343"/>
              <a:gd name="connsiteX165" fmla="*/ 5027187 w 5529990"/>
              <a:gd name="connsiteY165" fmla="*/ 2764637 h 5456343"/>
              <a:gd name="connsiteX166" fmla="*/ 5017692 w 5529990"/>
              <a:gd name="connsiteY166" fmla="*/ 2825011 h 5456343"/>
              <a:gd name="connsiteX167" fmla="*/ 4929276 w 5529990"/>
              <a:gd name="connsiteY167" fmla="*/ 2796501 h 5456343"/>
              <a:gd name="connsiteX168" fmla="*/ 4898064 w 5529990"/>
              <a:gd name="connsiteY168" fmla="*/ 2782184 h 5456343"/>
              <a:gd name="connsiteX169" fmla="*/ 4888987 w 5529990"/>
              <a:gd name="connsiteY169" fmla="*/ 2781492 h 5456343"/>
              <a:gd name="connsiteX170" fmla="*/ 4828476 w 5529990"/>
              <a:gd name="connsiteY170" fmla="*/ 2838679 h 5456343"/>
              <a:gd name="connsiteX171" fmla="*/ 4792012 w 5529990"/>
              <a:gd name="connsiteY171" fmla="*/ 2995316 h 5456343"/>
              <a:gd name="connsiteX172" fmla="*/ 4799984 w 5529990"/>
              <a:gd name="connsiteY172" fmla="*/ 3019801 h 5456343"/>
              <a:gd name="connsiteX173" fmla="*/ 4837243 w 5529990"/>
              <a:gd name="connsiteY173" fmla="*/ 3065480 h 5456343"/>
              <a:gd name="connsiteX174" fmla="*/ 4841777 w 5529990"/>
              <a:gd name="connsiteY174" fmla="*/ 3089001 h 5456343"/>
              <a:gd name="connsiteX175" fmla="*/ 4860050 w 5529990"/>
              <a:gd name="connsiteY175" fmla="*/ 3209077 h 5456343"/>
              <a:gd name="connsiteX176" fmla="*/ 4861834 w 5529990"/>
              <a:gd name="connsiteY176" fmla="*/ 3222557 h 5456343"/>
              <a:gd name="connsiteX177" fmla="*/ 4816322 w 5529990"/>
              <a:gd name="connsiteY177" fmla="*/ 3193104 h 5456343"/>
              <a:gd name="connsiteX178" fmla="*/ 4699177 w 5529990"/>
              <a:gd name="connsiteY178" fmla="*/ 3108328 h 5456343"/>
              <a:gd name="connsiteX179" fmla="*/ 4644723 w 5529990"/>
              <a:gd name="connsiteY179" fmla="*/ 3104179 h 5456343"/>
              <a:gd name="connsiteX180" fmla="*/ 4540752 w 5529990"/>
              <a:gd name="connsiteY180" fmla="*/ 3197380 h 5456343"/>
              <a:gd name="connsiteX181" fmla="*/ 4544184 w 5529990"/>
              <a:gd name="connsiteY181" fmla="*/ 3244695 h 5456343"/>
              <a:gd name="connsiteX182" fmla="*/ 4596283 w 5529990"/>
              <a:gd name="connsiteY182" fmla="*/ 3363136 h 5456343"/>
              <a:gd name="connsiteX183" fmla="*/ 4610716 w 5529990"/>
              <a:gd name="connsiteY183" fmla="*/ 3404267 h 5456343"/>
              <a:gd name="connsiteX184" fmla="*/ 4739666 w 5529990"/>
              <a:gd name="connsiteY184" fmla="*/ 3638823 h 5456343"/>
              <a:gd name="connsiteX185" fmla="*/ 4782837 w 5529990"/>
              <a:gd name="connsiteY185" fmla="*/ 3689868 h 5456343"/>
              <a:gd name="connsiteX186" fmla="*/ 4815006 w 5529990"/>
              <a:gd name="connsiteY186" fmla="*/ 3747099 h 5456343"/>
              <a:gd name="connsiteX187" fmla="*/ 4829032 w 5529990"/>
              <a:gd name="connsiteY187" fmla="*/ 3756594 h 5456343"/>
              <a:gd name="connsiteX188" fmla="*/ 4837004 w 5529990"/>
              <a:gd name="connsiteY188" fmla="*/ 3781080 h 5456343"/>
              <a:gd name="connsiteX189" fmla="*/ 4809775 w 5529990"/>
              <a:gd name="connsiteY189" fmla="*/ 3779005 h 5456343"/>
              <a:gd name="connsiteX190" fmla="*/ 4786128 w 5529990"/>
              <a:gd name="connsiteY190" fmla="*/ 3757537 h 5456343"/>
              <a:gd name="connsiteX191" fmla="*/ 4725360 w 5529990"/>
              <a:gd name="connsiteY191" fmla="*/ 3670038 h 5456343"/>
              <a:gd name="connsiteX192" fmla="*/ 4594209 w 5529990"/>
              <a:gd name="connsiteY192" fmla="*/ 3436718 h 5456343"/>
              <a:gd name="connsiteX193" fmla="*/ 4558738 w 5529990"/>
              <a:gd name="connsiteY193" fmla="*/ 3404519 h 5456343"/>
              <a:gd name="connsiteX194" fmla="*/ 4480507 w 5529990"/>
              <a:gd name="connsiteY194" fmla="*/ 3306558 h 5456343"/>
              <a:gd name="connsiteX195" fmla="*/ 4381231 w 5529990"/>
              <a:gd name="connsiteY195" fmla="*/ 3263877 h 5456343"/>
              <a:gd name="connsiteX196" fmla="*/ 4271213 w 5529990"/>
              <a:gd name="connsiteY196" fmla="*/ 3325719 h 5456343"/>
              <a:gd name="connsiteX197" fmla="*/ 4243839 w 5529990"/>
              <a:gd name="connsiteY197" fmla="*/ 3390348 h 5456343"/>
              <a:gd name="connsiteX198" fmla="*/ 4245828 w 5529990"/>
              <a:gd name="connsiteY198" fmla="*/ 3431231 h 5456343"/>
              <a:gd name="connsiteX199" fmla="*/ 4249487 w 5529990"/>
              <a:gd name="connsiteY199" fmla="*/ 3458234 h 5456343"/>
              <a:gd name="connsiteX200" fmla="*/ 4268459 w 5529990"/>
              <a:gd name="connsiteY200" fmla="*/ 3485180 h 5456343"/>
              <a:gd name="connsiteX201" fmla="*/ 4301641 w 5529990"/>
              <a:gd name="connsiteY201" fmla="*/ 3549872 h 5456343"/>
              <a:gd name="connsiteX202" fmla="*/ 4327699 w 5529990"/>
              <a:gd name="connsiteY202" fmla="*/ 3562381 h 5456343"/>
              <a:gd name="connsiteX203" fmla="*/ 4443283 w 5529990"/>
              <a:gd name="connsiteY203" fmla="*/ 3566565 h 5456343"/>
              <a:gd name="connsiteX204" fmla="*/ 4362331 w 5529990"/>
              <a:gd name="connsiteY204" fmla="*/ 3599313 h 5456343"/>
              <a:gd name="connsiteX205" fmla="*/ 4297508 w 5529990"/>
              <a:gd name="connsiteY205" fmla="*/ 3698587 h 5456343"/>
              <a:gd name="connsiteX206" fmla="*/ 4338953 w 5529990"/>
              <a:gd name="connsiteY206" fmla="*/ 3730240 h 5456343"/>
              <a:gd name="connsiteX207" fmla="*/ 4372142 w 5529990"/>
              <a:gd name="connsiteY207" fmla="*/ 3730140 h 5456343"/>
              <a:gd name="connsiteX208" fmla="*/ 4336403 w 5529990"/>
              <a:gd name="connsiteY208" fmla="*/ 3760011 h 5456343"/>
              <a:gd name="connsiteX209" fmla="*/ 4322595 w 5529990"/>
              <a:gd name="connsiteY209" fmla="*/ 3786514 h 5456343"/>
              <a:gd name="connsiteX210" fmla="*/ 4384277 w 5529990"/>
              <a:gd name="connsiteY210" fmla="*/ 3871702 h 5456343"/>
              <a:gd name="connsiteX211" fmla="*/ 4434476 w 5529990"/>
              <a:gd name="connsiteY211" fmla="*/ 3911831 h 5456343"/>
              <a:gd name="connsiteX212" fmla="*/ 4475830 w 5529990"/>
              <a:gd name="connsiteY212" fmla="*/ 3992604 h 5456343"/>
              <a:gd name="connsiteX213" fmla="*/ 4523073 w 5529990"/>
              <a:gd name="connsiteY213" fmla="*/ 4036659 h 5456343"/>
              <a:gd name="connsiteX214" fmla="*/ 4538122 w 5529990"/>
              <a:gd name="connsiteY214" fmla="*/ 4034264 h 5456343"/>
              <a:gd name="connsiteX215" fmla="*/ 4501368 w 5529990"/>
              <a:gd name="connsiteY215" fmla="*/ 4081817 h 5456343"/>
              <a:gd name="connsiteX216" fmla="*/ 4473367 w 5529990"/>
              <a:gd name="connsiteY216" fmla="*/ 4137847 h 5456343"/>
              <a:gd name="connsiteX217" fmla="*/ 4497959 w 5529990"/>
              <a:gd name="connsiteY217" fmla="*/ 4166752 h 5456343"/>
              <a:gd name="connsiteX218" fmla="*/ 4539336 w 5529990"/>
              <a:gd name="connsiteY218" fmla="*/ 4194097 h 5456343"/>
              <a:gd name="connsiteX219" fmla="*/ 4517947 w 5529990"/>
              <a:gd name="connsiteY219" fmla="*/ 4231925 h 5456343"/>
              <a:gd name="connsiteX220" fmla="*/ 4508696 w 5529990"/>
              <a:gd name="connsiteY220" fmla="*/ 4246722 h 5456343"/>
              <a:gd name="connsiteX221" fmla="*/ 4532701 w 5529990"/>
              <a:gd name="connsiteY221" fmla="*/ 4265727 h 5456343"/>
              <a:gd name="connsiteX222" fmla="*/ 4569138 w 5529990"/>
              <a:gd name="connsiteY222" fmla="*/ 4307801 h 5456343"/>
              <a:gd name="connsiteX223" fmla="*/ 4581251 w 5529990"/>
              <a:gd name="connsiteY223" fmla="*/ 4356204 h 5456343"/>
              <a:gd name="connsiteX224" fmla="*/ 4581479 w 5529990"/>
              <a:gd name="connsiteY224" fmla="*/ 4355344 h 5456343"/>
              <a:gd name="connsiteX225" fmla="*/ 4587279 w 5529990"/>
              <a:gd name="connsiteY225" fmla="*/ 4351160 h 5456343"/>
              <a:gd name="connsiteX226" fmla="*/ 4644474 w 5529990"/>
              <a:gd name="connsiteY226" fmla="*/ 4303653 h 5456343"/>
              <a:gd name="connsiteX227" fmla="*/ 4741598 w 5529990"/>
              <a:gd name="connsiteY227" fmla="*/ 4274501 h 5456343"/>
              <a:gd name="connsiteX228" fmla="*/ 4775052 w 5529990"/>
              <a:gd name="connsiteY228" fmla="*/ 4260465 h 5456343"/>
              <a:gd name="connsiteX229" fmla="*/ 4822535 w 5529990"/>
              <a:gd name="connsiteY229" fmla="*/ 4263704 h 5456343"/>
              <a:gd name="connsiteX230" fmla="*/ 4862464 w 5529990"/>
              <a:gd name="connsiteY230" fmla="*/ 4268023 h 5456343"/>
              <a:gd name="connsiteX231" fmla="*/ 4878651 w 5529990"/>
              <a:gd name="connsiteY231" fmla="*/ 4266943 h 5456343"/>
              <a:gd name="connsiteX232" fmla="*/ 4952034 w 5529990"/>
              <a:gd name="connsiteY232" fmla="*/ 4330645 h 5456343"/>
              <a:gd name="connsiteX233" fmla="*/ 4987646 w 5529990"/>
              <a:gd name="connsiteY233" fmla="*/ 4391109 h 5456343"/>
              <a:gd name="connsiteX234" fmla="*/ 5046999 w 5529990"/>
              <a:gd name="connsiteY234" fmla="*/ 4436456 h 5456343"/>
              <a:gd name="connsiteX235" fmla="*/ 5058870 w 5529990"/>
              <a:gd name="connsiteY235" fmla="*/ 4429978 h 5456343"/>
              <a:gd name="connsiteX236" fmla="*/ 5134411 w 5529990"/>
              <a:gd name="connsiteY236" fmla="*/ 4366276 h 5456343"/>
              <a:gd name="connsiteX237" fmla="*/ 5151678 w 5529990"/>
              <a:gd name="connsiteY237" fmla="*/ 4357638 h 5456343"/>
              <a:gd name="connsiteX238" fmla="*/ 5205636 w 5529990"/>
              <a:gd name="connsiteY238" fmla="*/ 4349000 h 5456343"/>
              <a:gd name="connsiteX239" fmla="*/ 5268226 w 5529990"/>
              <a:gd name="connsiteY239" fmla="*/ 4333885 h 5456343"/>
              <a:gd name="connsiteX240" fmla="*/ 5294126 w 5529990"/>
              <a:gd name="connsiteY240" fmla="*/ 4334964 h 5456343"/>
              <a:gd name="connsiteX241" fmla="*/ 5433338 w 5529990"/>
              <a:gd name="connsiteY241" fmla="*/ 4392189 h 5456343"/>
              <a:gd name="connsiteX242" fmla="*/ 5441971 w 5529990"/>
              <a:gd name="connsiteY242" fmla="*/ 4402986 h 5456343"/>
              <a:gd name="connsiteX243" fmla="*/ 5473266 w 5529990"/>
              <a:gd name="connsiteY243" fmla="*/ 4468847 h 5456343"/>
              <a:gd name="connsiteX244" fmla="*/ 5481899 w 5529990"/>
              <a:gd name="connsiteY244" fmla="*/ 4496919 h 5456343"/>
              <a:gd name="connsiteX245" fmla="*/ 5492691 w 5529990"/>
              <a:gd name="connsiteY245" fmla="*/ 4544426 h 5456343"/>
              <a:gd name="connsiteX246" fmla="*/ 5523987 w 5529990"/>
              <a:gd name="connsiteY246" fmla="*/ 4580056 h 5456343"/>
              <a:gd name="connsiteX247" fmla="*/ 5529787 w 5529990"/>
              <a:gd name="connsiteY247" fmla="*/ 4596252 h 5456343"/>
              <a:gd name="connsiteX248" fmla="*/ 5515353 w 5529990"/>
              <a:gd name="connsiteY248" fmla="*/ 4605969 h 5456343"/>
              <a:gd name="connsiteX249" fmla="*/ 5502403 w 5529990"/>
              <a:gd name="connsiteY249" fmla="*/ 4609208 h 5456343"/>
              <a:gd name="connsiteX250" fmla="*/ 5487295 w 5529990"/>
              <a:gd name="connsiteY250" fmla="*/ 4618925 h 5456343"/>
              <a:gd name="connsiteX251" fmla="*/ 5497008 w 5529990"/>
              <a:gd name="connsiteY251" fmla="*/ 4632961 h 5456343"/>
              <a:gd name="connsiteX252" fmla="*/ 5491612 w 5529990"/>
              <a:gd name="connsiteY252" fmla="*/ 4665352 h 5456343"/>
              <a:gd name="connsiteX253" fmla="*/ 5477583 w 5529990"/>
              <a:gd name="connsiteY253" fmla="*/ 4671830 h 5456343"/>
              <a:gd name="connsiteX254" fmla="*/ 5470029 w 5529990"/>
              <a:gd name="connsiteY254" fmla="*/ 4691265 h 5456343"/>
              <a:gd name="connsiteX255" fmla="*/ 5488374 w 5529990"/>
              <a:gd name="connsiteY255" fmla="*/ 4698823 h 5456343"/>
              <a:gd name="connsiteX256" fmla="*/ 5504696 w 5529990"/>
              <a:gd name="connsiteY256" fmla="*/ 4697004 h 5456343"/>
              <a:gd name="connsiteX257" fmla="*/ 5420769 w 5529990"/>
              <a:gd name="connsiteY257" fmla="*/ 4781392 h 5456343"/>
              <a:gd name="connsiteX258" fmla="*/ 5413913 w 5529990"/>
              <a:gd name="connsiteY258" fmla="*/ 4776562 h 5456343"/>
              <a:gd name="connsiteX259" fmla="*/ 5393409 w 5529990"/>
              <a:gd name="connsiteY259" fmla="*/ 4786279 h 5456343"/>
              <a:gd name="connsiteX260" fmla="*/ 5384776 w 5529990"/>
              <a:gd name="connsiteY260" fmla="*/ 4805713 h 5456343"/>
              <a:gd name="connsiteX261" fmla="*/ 5358876 w 5529990"/>
              <a:gd name="connsiteY261" fmla="*/ 4818670 h 5456343"/>
              <a:gd name="connsiteX262" fmla="*/ 5275781 w 5529990"/>
              <a:gd name="connsiteY262" fmla="*/ 4860778 h 5456343"/>
              <a:gd name="connsiteX263" fmla="*/ 5263910 w 5529990"/>
              <a:gd name="connsiteY263" fmla="*/ 4875894 h 5456343"/>
              <a:gd name="connsiteX264" fmla="*/ 5250960 w 5529990"/>
              <a:gd name="connsiteY264" fmla="*/ 4855379 h 5456343"/>
              <a:gd name="connsiteX265" fmla="*/ 5250960 w 5529990"/>
              <a:gd name="connsiteY265" fmla="*/ 4852140 h 5456343"/>
              <a:gd name="connsiteX266" fmla="*/ 5214269 w 5529990"/>
              <a:gd name="connsiteY266" fmla="*/ 4831626 h 5456343"/>
              <a:gd name="connsiteX267" fmla="*/ 5163548 w 5529990"/>
              <a:gd name="connsiteY267" fmla="*/ 4829467 h 5456343"/>
              <a:gd name="connsiteX268" fmla="*/ 5092324 w 5529990"/>
              <a:gd name="connsiteY268" fmla="*/ 4811112 h 5456343"/>
              <a:gd name="connsiteX269" fmla="*/ 5072899 w 5529990"/>
              <a:gd name="connsiteY269" fmla="*/ 4794916 h 5456343"/>
              <a:gd name="connsiteX270" fmla="*/ 5016783 w 5529990"/>
              <a:gd name="connsiteY270" fmla="*/ 4750649 h 5456343"/>
              <a:gd name="connsiteX271" fmla="*/ 5007071 w 5529990"/>
              <a:gd name="connsiteY271" fmla="*/ 4724736 h 5456343"/>
              <a:gd name="connsiteX272" fmla="*/ 4975775 w 5529990"/>
              <a:gd name="connsiteY272" fmla="*/ 4617845 h 5456343"/>
              <a:gd name="connsiteX273" fmla="*/ 4952034 w 5529990"/>
              <a:gd name="connsiteY273" fmla="*/ 4617845 h 5456343"/>
              <a:gd name="connsiteX274" fmla="*/ 4948796 w 5529990"/>
              <a:gd name="connsiteY274" fmla="*/ 4645918 h 5456343"/>
              <a:gd name="connsiteX275" fmla="*/ 4961746 w 5529990"/>
              <a:gd name="connsiteY275" fmla="*/ 4665352 h 5456343"/>
              <a:gd name="connsiteX276" fmla="*/ 4963904 w 5529990"/>
              <a:gd name="connsiteY276" fmla="*/ 4683708 h 5456343"/>
              <a:gd name="connsiteX277" fmla="*/ 4944480 w 5529990"/>
              <a:gd name="connsiteY277" fmla="*/ 4680468 h 5456343"/>
              <a:gd name="connsiteX278" fmla="*/ 4930451 w 5529990"/>
              <a:gd name="connsiteY278" fmla="*/ 4665352 h 5456343"/>
              <a:gd name="connsiteX279" fmla="*/ 4896997 w 5529990"/>
              <a:gd name="connsiteY279" fmla="*/ 4659954 h 5456343"/>
              <a:gd name="connsiteX280" fmla="*/ 4903472 w 5529990"/>
              <a:gd name="connsiteY280" fmla="*/ 4689106 h 5456343"/>
              <a:gd name="connsiteX281" fmla="*/ 4921817 w 5529990"/>
              <a:gd name="connsiteY281" fmla="*/ 4711780 h 5456343"/>
              <a:gd name="connsiteX282" fmla="*/ 4907788 w 5529990"/>
              <a:gd name="connsiteY282" fmla="*/ 4733374 h 5456343"/>
              <a:gd name="connsiteX283" fmla="*/ 4846276 w 5529990"/>
              <a:gd name="connsiteY283" fmla="*/ 4709620 h 5456343"/>
              <a:gd name="connsiteX284" fmla="*/ 4786923 w 5529990"/>
              <a:gd name="connsiteY284" fmla="*/ 4709620 h 5456343"/>
              <a:gd name="connsiteX285" fmla="*/ 4763181 w 5529990"/>
              <a:gd name="connsiteY285" fmla="*/ 4731214 h 5456343"/>
              <a:gd name="connsiteX286" fmla="*/ 4751311 w 5529990"/>
              <a:gd name="connsiteY286" fmla="*/ 4737692 h 5456343"/>
              <a:gd name="connsiteX287" fmla="*/ 4744836 w 5529990"/>
              <a:gd name="connsiteY287" fmla="*/ 4725816 h 5456343"/>
              <a:gd name="connsiteX288" fmla="*/ 4723252 w 5529990"/>
              <a:gd name="connsiteY288" fmla="*/ 4703142 h 5456343"/>
              <a:gd name="connsiteX289" fmla="*/ 4674690 w 5529990"/>
              <a:gd name="connsiteY289" fmla="*/ 4675069 h 5456343"/>
              <a:gd name="connsiteX290" fmla="*/ 4648790 w 5529990"/>
              <a:gd name="connsiteY290" fmla="*/ 4673990 h 5456343"/>
              <a:gd name="connsiteX291" fmla="*/ 4631524 w 5529990"/>
              <a:gd name="connsiteY291" fmla="*/ 4682628 h 5456343"/>
              <a:gd name="connsiteX292" fmla="*/ 4619653 w 5529990"/>
              <a:gd name="connsiteY292" fmla="*/ 4664272 h 5456343"/>
              <a:gd name="connsiteX293" fmla="*/ 4617495 w 5529990"/>
              <a:gd name="connsiteY293" fmla="*/ 4649157 h 5456343"/>
              <a:gd name="connsiteX294" fmla="*/ 4590179 w 5529990"/>
              <a:gd name="connsiteY294" fmla="*/ 4622282 h 5456343"/>
              <a:gd name="connsiteX295" fmla="*/ 4586817 w 5529990"/>
              <a:gd name="connsiteY295" fmla="*/ 4623974 h 5456343"/>
              <a:gd name="connsiteX296" fmla="*/ 4584630 w 5529990"/>
              <a:gd name="connsiteY296" fmla="*/ 4635875 h 5456343"/>
              <a:gd name="connsiteX297" fmla="*/ 4531541 w 5529990"/>
              <a:gd name="connsiteY297" fmla="*/ 4686274 h 5456343"/>
              <a:gd name="connsiteX298" fmla="*/ 4492463 w 5529990"/>
              <a:gd name="connsiteY298" fmla="*/ 4723091 h 5456343"/>
              <a:gd name="connsiteX299" fmla="*/ 4462206 w 5529990"/>
              <a:gd name="connsiteY299" fmla="*/ 4772694 h 5456343"/>
              <a:gd name="connsiteX300" fmla="*/ 4452007 w 5529990"/>
              <a:gd name="connsiteY300" fmla="*/ 4809481 h 5456343"/>
              <a:gd name="connsiteX301" fmla="*/ 4457827 w 5529990"/>
              <a:gd name="connsiteY301" fmla="*/ 4850751 h 5456343"/>
              <a:gd name="connsiteX302" fmla="*/ 4471025 w 5529990"/>
              <a:gd name="connsiteY302" fmla="*/ 4867775 h 5456343"/>
              <a:gd name="connsiteX303" fmla="*/ 4503311 w 5529990"/>
              <a:gd name="connsiteY303" fmla="*/ 4865104 h 5456343"/>
              <a:gd name="connsiteX304" fmla="*/ 4538327 w 5529990"/>
              <a:gd name="connsiteY304" fmla="*/ 4899014 h 5456343"/>
              <a:gd name="connsiteX305" fmla="*/ 4528782 w 5529990"/>
              <a:gd name="connsiteY305" fmla="*/ 4950009 h 5456343"/>
              <a:gd name="connsiteX306" fmla="*/ 4490855 w 5529990"/>
              <a:gd name="connsiteY306" fmla="*/ 4977760 h 5456343"/>
              <a:gd name="connsiteX307" fmla="*/ 4473436 w 5529990"/>
              <a:gd name="connsiteY307" fmla="*/ 4993981 h 5456343"/>
              <a:gd name="connsiteX308" fmla="*/ 4496877 w 5529990"/>
              <a:gd name="connsiteY308" fmla="*/ 5031953 h 5456343"/>
              <a:gd name="connsiteX309" fmla="*/ 4502473 w 5529990"/>
              <a:gd name="connsiteY309" fmla="*/ 5031433 h 5456343"/>
              <a:gd name="connsiteX310" fmla="*/ 4538301 w 5529990"/>
              <a:gd name="connsiteY310" fmla="*/ 5034738 h 5456343"/>
              <a:gd name="connsiteX311" fmla="*/ 4541751 w 5529990"/>
              <a:gd name="connsiteY311" fmla="*/ 5089834 h 5456343"/>
              <a:gd name="connsiteX312" fmla="*/ 4511743 w 5529990"/>
              <a:gd name="connsiteY312" fmla="*/ 5127799 h 5456343"/>
              <a:gd name="connsiteX313" fmla="*/ 4485820 w 5529990"/>
              <a:gd name="connsiteY313" fmla="*/ 5123905 h 5456343"/>
              <a:gd name="connsiteX314" fmla="*/ 4473208 w 5529990"/>
              <a:gd name="connsiteY314" fmla="*/ 5116782 h 5456343"/>
              <a:gd name="connsiteX315" fmla="*/ 4466980 w 5529990"/>
              <a:gd name="connsiteY315" fmla="*/ 5131962 h 5456343"/>
              <a:gd name="connsiteX316" fmla="*/ 4474335 w 5529990"/>
              <a:gd name="connsiteY316" fmla="*/ 5161144 h 5456343"/>
              <a:gd name="connsiteX317" fmla="*/ 4432436 w 5529990"/>
              <a:gd name="connsiteY317" fmla="*/ 5210502 h 5456343"/>
              <a:gd name="connsiteX318" fmla="*/ 4422080 w 5529990"/>
              <a:gd name="connsiteY318" fmla="*/ 5209806 h 5456343"/>
              <a:gd name="connsiteX319" fmla="*/ 4363328 w 5529990"/>
              <a:gd name="connsiteY319" fmla="*/ 5256417 h 5456343"/>
              <a:gd name="connsiteX320" fmla="*/ 4335441 w 5529990"/>
              <a:gd name="connsiteY320" fmla="*/ 5292194 h 5456343"/>
              <a:gd name="connsiteX321" fmla="*/ 4315316 w 5529990"/>
              <a:gd name="connsiteY321" fmla="*/ 5300702 h 5456343"/>
              <a:gd name="connsiteX322" fmla="*/ 4258458 w 5529990"/>
              <a:gd name="connsiteY322" fmla="*/ 5385631 h 5456343"/>
              <a:gd name="connsiteX323" fmla="*/ 4253222 w 5529990"/>
              <a:gd name="connsiteY323" fmla="*/ 5436557 h 5456343"/>
              <a:gd name="connsiteX324" fmla="*/ 4229825 w 5529990"/>
              <a:gd name="connsiteY324" fmla="*/ 5456320 h 5456343"/>
              <a:gd name="connsiteX325" fmla="*/ 4214822 w 5529990"/>
              <a:gd name="connsiteY325" fmla="*/ 5434155 h 5456343"/>
              <a:gd name="connsiteX326" fmla="*/ 4150160 w 5529990"/>
              <a:gd name="connsiteY326" fmla="*/ 5406321 h 5456343"/>
              <a:gd name="connsiteX327" fmla="*/ 4094026 w 5529990"/>
              <a:gd name="connsiteY327" fmla="*/ 5427469 h 5456343"/>
              <a:gd name="connsiteX328" fmla="*/ 4039855 w 5529990"/>
              <a:gd name="connsiteY328" fmla="*/ 5408946 h 5456343"/>
              <a:gd name="connsiteX329" fmla="*/ 3927948 w 5529990"/>
              <a:gd name="connsiteY329" fmla="*/ 5419353 h 5456343"/>
              <a:gd name="connsiteX330" fmla="*/ 3912268 w 5529990"/>
              <a:gd name="connsiteY330" fmla="*/ 5436408 h 5456343"/>
              <a:gd name="connsiteX331" fmla="*/ 3845463 w 5529990"/>
              <a:gd name="connsiteY331" fmla="*/ 5381894 h 5456343"/>
              <a:gd name="connsiteX332" fmla="*/ 3765729 w 5529990"/>
              <a:gd name="connsiteY332" fmla="*/ 5409883 h 5456343"/>
              <a:gd name="connsiteX333" fmla="*/ 3765910 w 5529990"/>
              <a:gd name="connsiteY333" fmla="*/ 5393938 h 5456343"/>
              <a:gd name="connsiteX334" fmla="*/ 3718780 w 5529990"/>
              <a:gd name="connsiteY334" fmla="*/ 5329630 h 5456343"/>
              <a:gd name="connsiteX335" fmla="*/ 3675462 w 5529990"/>
              <a:gd name="connsiteY335" fmla="*/ 5288528 h 5456343"/>
              <a:gd name="connsiteX336" fmla="*/ 3619984 w 5529990"/>
              <a:gd name="connsiteY336" fmla="*/ 5241589 h 5456343"/>
              <a:gd name="connsiteX337" fmla="*/ 3608747 w 5529990"/>
              <a:gd name="connsiteY337" fmla="*/ 5267190 h 5456343"/>
              <a:gd name="connsiteX338" fmla="*/ 3596563 w 5529990"/>
              <a:gd name="connsiteY338" fmla="*/ 5314780 h 5456343"/>
              <a:gd name="connsiteX339" fmla="*/ 3574430 w 5529990"/>
              <a:gd name="connsiteY339" fmla="*/ 5305224 h 5456343"/>
              <a:gd name="connsiteX340" fmla="*/ 3499909 w 5529990"/>
              <a:gd name="connsiteY340" fmla="*/ 5253419 h 5456343"/>
              <a:gd name="connsiteX341" fmla="*/ 3315692 w 5529990"/>
              <a:gd name="connsiteY341" fmla="*/ 5243008 h 5456343"/>
              <a:gd name="connsiteX342" fmla="*/ 3221835 w 5529990"/>
              <a:gd name="connsiteY342" fmla="*/ 5222534 h 5456343"/>
              <a:gd name="connsiteX343" fmla="*/ 3181652 w 5529990"/>
              <a:gd name="connsiteY343" fmla="*/ 5243858 h 5456343"/>
              <a:gd name="connsiteX344" fmla="*/ 3144425 w 5529990"/>
              <a:gd name="connsiteY344" fmla="*/ 5261258 h 5456343"/>
              <a:gd name="connsiteX345" fmla="*/ 3142147 w 5529990"/>
              <a:gd name="connsiteY345" fmla="*/ 5225963 h 5456343"/>
              <a:gd name="connsiteX346" fmla="*/ 3132063 w 5529990"/>
              <a:gd name="connsiteY346" fmla="*/ 5160201 h 5456343"/>
              <a:gd name="connsiteX347" fmla="*/ 2992209 w 5529990"/>
              <a:gd name="connsiteY347" fmla="*/ 4872894 h 5456343"/>
              <a:gd name="connsiteX348" fmla="*/ 2922382 w 5529990"/>
              <a:gd name="connsiteY348" fmla="*/ 4817997 h 5456343"/>
              <a:gd name="connsiteX349" fmla="*/ 2852371 w 5529990"/>
              <a:gd name="connsiteY349" fmla="*/ 4861342 h 5456343"/>
              <a:gd name="connsiteX350" fmla="*/ 2799055 w 5529990"/>
              <a:gd name="connsiteY350" fmla="*/ 4952246 h 5456343"/>
              <a:gd name="connsiteX351" fmla="*/ 2750389 w 5529990"/>
              <a:gd name="connsiteY351" fmla="*/ 4982323 h 5456343"/>
              <a:gd name="connsiteX352" fmla="*/ 2759166 w 5529990"/>
              <a:gd name="connsiteY352" fmla="*/ 4937373 h 5456343"/>
              <a:gd name="connsiteX353" fmla="*/ 2758717 w 5529990"/>
              <a:gd name="connsiteY353" fmla="*/ 4853791 h 5456343"/>
              <a:gd name="connsiteX354" fmla="*/ 2773428 w 5529990"/>
              <a:gd name="connsiteY354" fmla="*/ 4829858 h 5456343"/>
              <a:gd name="connsiteX355" fmla="*/ 2813611 w 5529990"/>
              <a:gd name="connsiteY355" fmla="*/ 4808534 h 5456343"/>
              <a:gd name="connsiteX356" fmla="*/ 2820922 w 5529990"/>
              <a:gd name="connsiteY356" fmla="*/ 4779980 h 5456343"/>
              <a:gd name="connsiteX357" fmla="*/ 2796668 w 5529990"/>
              <a:gd name="connsiteY357" fmla="*/ 4772612 h 5456343"/>
              <a:gd name="connsiteX358" fmla="*/ 2622107 w 5529990"/>
              <a:gd name="connsiteY358" fmla="*/ 4773249 h 5456343"/>
              <a:gd name="connsiteX359" fmla="*/ 2591932 w 5529990"/>
              <a:gd name="connsiteY359" fmla="*/ 4771776 h 5456343"/>
              <a:gd name="connsiteX360" fmla="*/ 2581363 w 5529990"/>
              <a:gd name="connsiteY360" fmla="*/ 4784316 h 5456343"/>
              <a:gd name="connsiteX361" fmla="*/ 2533973 w 5529990"/>
              <a:gd name="connsiteY361" fmla="*/ 4788867 h 5456343"/>
              <a:gd name="connsiteX362" fmla="*/ 2494641 w 5529990"/>
              <a:gd name="connsiteY362" fmla="*/ 4816770 h 5456343"/>
              <a:gd name="connsiteX363" fmla="*/ 2502607 w 5529990"/>
              <a:gd name="connsiteY363" fmla="*/ 4887605 h 5456343"/>
              <a:gd name="connsiteX364" fmla="*/ 2530777 w 5529990"/>
              <a:gd name="connsiteY364" fmla="*/ 5025291 h 5456343"/>
              <a:gd name="connsiteX365" fmla="*/ 2526229 w 5529990"/>
              <a:gd name="connsiteY365" fmla="*/ 5094470 h 5456343"/>
              <a:gd name="connsiteX366" fmla="*/ 2476444 w 5529990"/>
              <a:gd name="connsiteY366" fmla="*/ 5139834 h 5456343"/>
              <a:gd name="connsiteX367" fmla="*/ 2456379 w 5529990"/>
              <a:gd name="connsiteY367" fmla="*/ 5052626 h 5456343"/>
              <a:gd name="connsiteX368" fmla="*/ 2428893 w 5529990"/>
              <a:gd name="connsiteY368" fmla="*/ 4952213 h 5456343"/>
              <a:gd name="connsiteX369" fmla="*/ 2404842 w 5529990"/>
              <a:gd name="connsiteY369" fmla="*/ 4852765 h 5456343"/>
              <a:gd name="connsiteX370" fmla="*/ 2313953 w 5529990"/>
              <a:gd name="connsiteY370" fmla="*/ 4819852 h 5456343"/>
              <a:gd name="connsiteX371" fmla="*/ 2305700 w 5529990"/>
              <a:gd name="connsiteY371" fmla="*/ 4836077 h 5456343"/>
              <a:gd name="connsiteX372" fmla="*/ 2307760 w 5529990"/>
              <a:gd name="connsiteY372" fmla="*/ 4855197 h 5456343"/>
              <a:gd name="connsiteX373" fmla="*/ 2273652 w 5529990"/>
              <a:gd name="connsiteY373" fmla="*/ 4897541 h 5456343"/>
              <a:gd name="connsiteX374" fmla="*/ 2229651 w 5529990"/>
              <a:gd name="connsiteY374" fmla="*/ 4875929 h 5456343"/>
              <a:gd name="connsiteX375" fmla="*/ 2219754 w 5529990"/>
              <a:gd name="connsiteY375" fmla="*/ 4858320 h 5456343"/>
              <a:gd name="connsiteX376" fmla="*/ 2105490 w 5529990"/>
              <a:gd name="connsiteY376" fmla="*/ 4809581 h 5456343"/>
              <a:gd name="connsiteX377" fmla="*/ 2075923 w 5529990"/>
              <a:gd name="connsiteY377" fmla="*/ 4829098 h 5456343"/>
              <a:gd name="connsiteX378" fmla="*/ 1995879 w 5529990"/>
              <a:gd name="connsiteY378" fmla="*/ 4903056 h 5456343"/>
              <a:gd name="connsiteX379" fmla="*/ 1971127 w 5529990"/>
              <a:gd name="connsiteY379" fmla="*/ 4905382 h 5456343"/>
              <a:gd name="connsiteX380" fmla="*/ 1929602 w 5529990"/>
              <a:gd name="connsiteY380" fmla="*/ 4888172 h 5456343"/>
              <a:gd name="connsiteX381" fmla="*/ 1900724 w 5529990"/>
              <a:gd name="connsiteY381" fmla="*/ 4898612 h 5456343"/>
              <a:gd name="connsiteX382" fmla="*/ 1896871 w 5529990"/>
              <a:gd name="connsiteY382" fmla="*/ 4912363 h 5456343"/>
              <a:gd name="connsiteX383" fmla="*/ 1877068 w 5529990"/>
              <a:gd name="connsiteY383" fmla="*/ 4923495 h 5456343"/>
              <a:gd name="connsiteX384" fmla="*/ 1870333 w 5529990"/>
              <a:gd name="connsiteY384" fmla="*/ 4901212 h 5456343"/>
              <a:gd name="connsiteX385" fmla="*/ 1885608 w 5529990"/>
              <a:gd name="connsiteY385" fmla="*/ 4820209 h 5456343"/>
              <a:gd name="connsiteX386" fmla="*/ 1867872 w 5529990"/>
              <a:gd name="connsiteY386" fmla="*/ 4804109 h 5456343"/>
              <a:gd name="connsiteX387" fmla="*/ 1837342 w 5529990"/>
              <a:gd name="connsiteY387" fmla="*/ 4827064 h 5456343"/>
              <a:gd name="connsiteX388" fmla="*/ 1799662 w 5529990"/>
              <a:gd name="connsiteY388" fmla="*/ 4842451 h 5456343"/>
              <a:gd name="connsiteX389" fmla="*/ 1758003 w 5529990"/>
              <a:gd name="connsiteY389" fmla="*/ 4799247 h 5456343"/>
              <a:gd name="connsiteX390" fmla="*/ 1769692 w 5529990"/>
              <a:gd name="connsiteY390" fmla="*/ 4783984 h 5456343"/>
              <a:gd name="connsiteX391" fmla="*/ 1743295 w 5529990"/>
              <a:gd name="connsiteY391" fmla="*/ 4752477 h 5456343"/>
              <a:gd name="connsiteX392" fmla="*/ 1616518 w 5529990"/>
              <a:gd name="connsiteY392" fmla="*/ 4702082 h 5456343"/>
              <a:gd name="connsiteX393" fmla="*/ 1541847 w 5529990"/>
              <a:gd name="connsiteY393" fmla="*/ 4723780 h 5456343"/>
              <a:gd name="connsiteX394" fmla="*/ 1482305 w 5529990"/>
              <a:gd name="connsiteY394" fmla="*/ 4731179 h 5456343"/>
              <a:gd name="connsiteX395" fmla="*/ 1473783 w 5529990"/>
              <a:gd name="connsiteY395" fmla="*/ 4695417 h 5456343"/>
              <a:gd name="connsiteX396" fmla="*/ 1468846 w 5529990"/>
              <a:gd name="connsiteY396" fmla="*/ 4593913 h 5456343"/>
              <a:gd name="connsiteX397" fmla="*/ 1363940 w 5529990"/>
              <a:gd name="connsiteY397" fmla="*/ 4505154 h 5456343"/>
              <a:gd name="connsiteX398" fmla="*/ 1341662 w 5529990"/>
              <a:gd name="connsiteY398" fmla="*/ 4511882 h 5456343"/>
              <a:gd name="connsiteX399" fmla="*/ 1289128 w 5529990"/>
              <a:gd name="connsiteY399" fmla="*/ 4547206 h 5456343"/>
              <a:gd name="connsiteX400" fmla="*/ 1221480 w 5529990"/>
              <a:gd name="connsiteY400" fmla="*/ 4504127 h 5456343"/>
              <a:gd name="connsiteX401" fmla="*/ 1220530 w 5529990"/>
              <a:gd name="connsiteY401" fmla="*/ 4414866 h 5456343"/>
              <a:gd name="connsiteX402" fmla="*/ 1239097 w 5529990"/>
              <a:gd name="connsiteY402" fmla="*/ 4401534 h 5456343"/>
              <a:gd name="connsiteX403" fmla="*/ 1251750 w 5529990"/>
              <a:gd name="connsiteY403" fmla="*/ 4382834 h 5456343"/>
              <a:gd name="connsiteX404" fmla="*/ 1254504 w 5529990"/>
              <a:gd name="connsiteY404" fmla="*/ 4346526 h 5456343"/>
              <a:gd name="connsiteX405" fmla="*/ 1230581 w 5529990"/>
              <a:gd name="connsiteY405" fmla="*/ 4319421 h 5456343"/>
              <a:gd name="connsiteX406" fmla="*/ 1186758 w 5529990"/>
              <a:gd name="connsiteY406" fmla="*/ 4272364 h 5456343"/>
              <a:gd name="connsiteX407" fmla="*/ 1175214 w 5529990"/>
              <a:gd name="connsiteY407" fmla="*/ 4264939 h 5456343"/>
              <a:gd name="connsiteX408" fmla="*/ 1161833 w 5529990"/>
              <a:gd name="connsiteY408" fmla="*/ 4266023 h 5456343"/>
              <a:gd name="connsiteX409" fmla="*/ 1140837 w 5529990"/>
              <a:gd name="connsiteY409" fmla="*/ 4258967 h 5456343"/>
              <a:gd name="connsiteX410" fmla="*/ 1128185 w 5529990"/>
              <a:gd name="connsiteY410" fmla="*/ 4246273 h 5456343"/>
              <a:gd name="connsiteX411" fmla="*/ 1114189 w 5529990"/>
              <a:gd name="connsiteY411" fmla="*/ 4244360 h 5456343"/>
              <a:gd name="connsiteX412" fmla="*/ 1101745 w 5529990"/>
              <a:gd name="connsiteY412" fmla="*/ 4249907 h 5456343"/>
              <a:gd name="connsiteX413" fmla="*/ 1089334 w 5529990"/>
              <a:gd name="connsiteY413" fmla="*/ 4250366 h 5456343"/>
              <a:gd name="connsiteX414" fmla="*/ 1081819 w 5529990"/>
              <a:gd name="connsiteY414" fmla="*/ 4248119 h 5456343"/>
              <a:gd name="connsiteX415" fmla="*/ 1066120 w 5529990"/>
              <a:gd name="connsiteY415" fmla="*/ 4264125 h 5456343"/>
              <a:gd name="connsiteX416" fmla="*/ 1050323 w 5529990"/>
              <a:gd name="connsiteY416" fmla="*/ 4294755 h 5456343"/>
              <a:gd name="connsiteX417" fmla="*/ 983313 w 5529990"/>
              <a:gd name="connsiteY417" fmla="*/ 4357938 h 5456343"/>
              <a:gd name="connsiteX418" fmla="*/ 960346 w 5529990"/>
              <a:gd name="connsiteY418" fmla="*/ 4334969 h 5456343"/>
              <a:gd name="connsiteX419" fmla="*/ 1002467 w 5529990"/>
              <a:gd name="connsiteY419" fmla="*/ 4292849 h 5456343"/>
              <a:gd name="connsiteX420" fmla="*/ 1033100 w 5529990"/>
              <a:gd name="connsiteY420" fmla="*/ 4258387 h 5456343"/>
              <a:gd name="connsiteX421" fmla="*/ 998661 w 5529990"/>
              <a:gd name="connsiteY421" fmla="*/ 4158853 h 5456343"/>
              <a:gd name="connsiteX422" fmla="*/ 956556 w 5529990"/>
              <a:gd name="connsiteY422" fmla="*/ 4105261 h 5456343"/>
              <a:gd name="connsiteX423" fmla="*/ 904879 w 5529990"/>
              <a:gd name="connsiteY423" fmla="*/ 4057413 h 5456343"/>
              <a:gd name="connsiteX424" fmla="*/ 885736 w 5529990"/>
              <a:gd name="connsiteY424" fmla="*/ 4065073 h 5456343"/>
              <a:gd name="connsiteX425" fmla="*/ 818745 w 5529990"/>
              <a:gd name="connsiteY425" fmla="*/ 4013399 h 5456343"/>
              <a:gd name="connsiteX426" fmla="*/ 826409 w 5529990"/>
              <a:gd name="connsiteY426" fmla="*/ 3971284 h 5456343"/>
              <a:gd name="connsiteX427" fmla="*/ 870463 w 5529990"/>
              <a:gd name="connsiteY427" fmla="*/ 3816223 h 5456343"/>
              <a:gd name="connsiteX428" fmla="*/ 849420 w 5529990"/>
              <a:gd name="connsiteY428" fmla="*/ 3733913 h 5456343"/>
              <a:gd name="connsiteX429" fmla="*/ 837936 w 5529990"/>
              <a:gd name="connsiteY429" fmla="*/ 3722429 h 5456343"/>
              <a:gd name="connsiteX430" fmla="*/ 847517 w 5529990"/>
              <a:gd name="connsiteY430" fmla="*/ 3670743 h 5456343"/>
              <a:gd name="connsiteX431" fmla="*/ 871187 w 5529990"/>
              <a:gd name="connsiteY431" fmla="*/ 3654468 h 5456343"/>
              <a:gd name="connsiteX432" fmla="*/ 862921 w 5529990"/>
              <a:gd name="connsiteY432" fmla="*/ 3655033 h 5456343"/>
              <a:gd name="connsiteX433" fmla="*/ 865726 w 5529990"/>
              <a:gd name="connsiteY433" fmla="*/ 3649731 h 5456343"/>
              <a:gd name="connsiteX434" fmla="*/ 920326 w 5529990"/>
              <a:gd name="connsiteY434" fmla="*/ 3587177 h 5456343"/>
              <a:gd name="connsiteX435" fmla="*/ 925490 w 5529990"/>
              <a:gd name="connsiteY435" fmla="*/ 3584399 h 5456343"/>
              <a:gd name="connsiteX436" fmla="*/ 928649 w 5529990"/>
              <a:gd name="connsiteY436" fmla="*/ 3574777 h 5456343"/>
              <a:gd name="connsiteX437" fmla="*/ 925932 w 5529990"/>
              <a:gd name="connsiteY437" fmla="*/ 3550999 h 5456343"/>
              <a:gd name="connsiteX438" fmla="*/ 917654 w 5529990"/>
              <a:gd name="connsiteY438" fmla="*/ 3534979 h 5456343"/>
              <a:gd name="connsiteX439" fmla="*/ 912238 w 5529990"/>
              <a:gd name="connsiteY439" fmla="*/ 3534153 h 5456343"/>
              <a:gd name="connsiteX440" fmla="*/ 892558 w 5529990"/>
              <a:gd name="connsiteY440" fmla="*/ 3527474 h 5456343"/>
              <a:gd name="connsiteX441" fmla="*/ 830681 w 5529990"/>
              <a:gd name="connsiteY441" fmla="*/ 3510117 h 5456343"/>
              <a:gd name="connsiteX442" fmla="*/ 626610 w 5529990"/>
              <a:gd name="connsiteY442" fmla="*/ 3543722 h 5456343"/>
              <a:gd name="connsiteX443" fmla="*/ 581781 w 5529990"/>
              <a:gd name="connsiteY443" fmla="*/ 3551541 h 5456343"/>
              <a:gd name="connsiteX444" fmla="*/ 534885 w 5529990"/>
              <a:gd name="connsiteY444" fmla="*/ 3586592 h 5456343"/>
              <a:gd name="connsiteX445" fmla="*/ 508756 w 5529990"/>
              <a:gd name="connsiteY445" fmla="*/ 3607073 h 5456343"/>
              <a:gd name="connsiteX446" fmla="*/ 473000 w 5529990"/>
              <a:gd name="connsiteY446" fmla="*/ 3615583 h 5456343"/>
              <a:gd name="connsiteX447" fmla="*/ 451138 w 5529990"/>
              <a:gd name="connsiteY447" fmla="*/ 3607596 h 5456343"/>
              <a:gd name="connsiteX448" fmla="*/ 426615 w 5529990"/>
              <a:gd name="connsiteY448" fmla="*/ 3498773 h 5456343"/>
              <a:gd name="connsiteX449" fmla="*/ 434951 w 5529990"/>
              <a:gd name="connsiteY449" fmla="*/ 3478138 h 5456343"/>
              <a:gd name="connsiteX450" fmla="*/ 0 w 5529990"/>
              <a:gd name="connsiteY450" fmla="*/ 3478138 h 54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529990" h="5456343">
                <a:moveTo>
                  <a:pt x="5203477" y="4996820"/>
                </a:moveTo>
                <a:lnTo>
                  <a:pt x="5205385" y="4997961"/>
                </a:lnTo>
                <a:lnTo>
                  <a:pt x="5204062" y="4999290"/>
                </a:lnTo>
                <a:close/>
                <a:moveTo>
                  <a:pt x="3285288" y="850958"/>
                </a:moveTo>
                <a:lnTo>
                  <a:pt x="3285287" y="957889"/>
                </a:lnTo>
                <a:lnTo>
                  <a:pt x="3309883" y="964960"/>
                </a:lnTo>
                <a:lnTo>
                  <a:pt x="3342876" y="959101"/>
                </a:lnTo>
                <a:lnTo>
                  <a:pt x="3347625" y="953011"/>
                </a:lnTo>
                <a:cubicBezTo>
                  <a:pt x="3352506" y="941170"/>
                  <a:pt x="3345185" y="930079"/>
                  <a:pt x="3340340" y="917595"/>
                </a:cubicBezTo>
                <a:cubicBezTo>
                  <a:pt x="3332916" y="904388"/>
                  <a:pt x="3317655" y="892691"/>
                  <a:pt x="3323433" y="872062"/>
                </a:cubicBezTo>
                <a:cubicBezTo>
                  <a:pt x="3326596" y="867388"/>
                  <a:pt x="3321373" y="852944"/>
                  <a:pt x="3302259" y="854999"/>
                </a:cubicBezTo>
                <a:close/>
                <a:moveTo>
                  <a:pt x="97597" y="97597"/>
                </a:moveTo>
                <a:lnTo>
                  <a:pt x="97597" y="3380541"/>
                </a:lnTo>
                <a:lnTo>
                  <a:pt x="925476" y="3380541"/>
                </a:lnTo>
                <a:lnTo>
                  <a:pt x="946229" y="3355733"/>
                </a:lnTo>
                <a:cubicBezTo>
                  <a:pt x="955151" y="3350356"/>
                  <a:pt x="965808" y="3348710"/>
                  <a:pt x="978940" y="3351467"/>
                </a:cubicBezTo>
                <a:cubicBezTo>
                  <a:pt x="988016" y="3352158"/>
                  <a:pt x="997814" y="3350272"/>
                  <a:pt x="1007525" y="3349520"/>
                </a:cubicBezTo>
                <a:lnTo>
                  <a:pt x="1031564" y="3353683"/>
                </a:lnTo>
                <a:lnTo>
                  <a:pt x="1032954" y="3351929"/>
                </a:lnTo>
                <a:cubicBezTo>
                  <a:pt x="1041511" y="3336793"/>
                  <a:pt x="1046658" y="3321358"/>
                  <a:pt x="1046660" y="3307002"/>
                </a:cubicBezTo>
                <a:cubicBezTo>
                  <a:pt x="1046661" y="3298388"/>
                  <a:pt x="1047980" y="3291329"/>
                  <a:pt x="1050343" y="3285495"/>
                </a:cubicBezTo>
                <a:lnTo>
                  <a:pt x="1053485" y="3281034"/>
                </a:lnTo>
                <a:lnTo>
                  <a:pt x="213108" y="3281033"/>
                </a:lnTo>
                <a:lnTo>
                  <a:pt x="213107" y="208854"/>
                </a:lnTo>
                <a:lnTo>
                  <a:pt x="3285287" y="208854"/>
                </a:lnTo>
                <a:lnTo>
                  <a:pt x="3285287" y="805089"/>
                </a:lnTo>
                <a:lnTo>
                  <a:pt x="3285421" y="805084"/>
                </a:lnTo>
                <a:cubicBezTo>
                  <a:pt x="3294358" y="808749"/>
                  <a:pt x="3302058" y="816008"/>
                  <a:pt x="3308726" y="825294"/>
                </a:cubicBezTo>
                <a:cubicBezTo>
                  <a:pt x="3318349" y="837264"/>
                  <a:pt x="3328663" y="840157"/>
                  <a:pt x="3343101" y="834936"/>
                </a:cubicBezTo>
                <a:cubicBezTo>
                  <a:pt x="3347502" y="832463"/>
                  <a:pt x="3351903" y="829989"/>
                  <a:pt x="3357542" y="829717"/>
                </a:cubicBezTo>
                <a:lnTo>
                  <a:pt x="3389087" y="840123"/>
                </a:lnTo>
                <a:lnTo>
                  <a:pt x="3389087" y="97597"/>
                </a:lnTo>
                <a:close/>
                <a:moveTo>
                  <a:pt x="0" y="0"/>
                </a:moveTo>
                <a:lnTo>
                  <a:pt x="3486684" y="0"/>
                </a:lnTo>
                <a:lnTo>
                  <a:pt x="3486684" y="833838"/>
                </a:lnTo>
                <a:lnTo>
                  <a:pt x="3500172" y="834269"/>
                </a:lnTo>
                <a:cubicBezTo>
                  <a:pt x="3505844" y="834701"/>
                  <a:pt x="3511551" y="835838"/>
                  <a:pt x="3516226" y="839003"/>
                </a:cubicBezTo>
                <a:cubicBezTo>
                  <a:pt x="3558715" y="852776"/>
                  <a:pt x="3606019" y="849359"/>
                  <a:pt x="3647545" y="866570"/>
                </a:cubicBezTo>
                <a:cubicBezTo>
                  <a:pt x="3654421" y="868498"/>
                  <a:pt x="3662259" y="866989"/>
                  <a:pt x="3662947" y="857912"/>
                </a:cubicBezTo>
                <a:cubicBezTo>
                  <a:pt x="3663910" y="854475"/>
                  <a:pt x="3661435" y="850071"/>
                  <a:pt x="3656762" y="846906"/>
                </a:cubicBezTo>
                <a:cubicBezTo>
                  <a:pt x="3612486" y="819655"/>
                  <a:pt x="3566012" y="793639"/>
                  <a:pt x="3515960" y="787015"/>
                </a:cubicBezTo>
                <a:cubicBezTo>
                  <a:pt x="3500008" y="784394"/>
                  <a:pt x="3493133" y="782466"/>
                  <a:pt x="3489147" y="770223"/>
                </a:cubicBezTo>
                <a:cubicBezTo>
                  <a:pt x="3481723" y="757017"/>
                  <a:pt x="3488465" y="732951"/>
                  <a:pt x="3498229" y="724565"/>
                </a:cubicBezTo>
                <a:cubicBezTo>
                  <a:pt x="3504213" y="719755"/>
                  <a:pt x="3510881" y="717454"/>
                  <a:pt x="3516829" y="717732"/>
                </a:cubicBezTo>
                <a:cubicBezTo>
                  <a:pt x="3522775" y="718009"/>
                  <a:pt x="3528002" y="720865"/>
                  <a:pt x="3531095" y="726369"/>
                </a:cubicBezTo>
                <a:cubicBezTo>
                  <a:pt x="3540717" y="738339"/>
                  <a:pt x="3552408" y="723077"/>
                  <a:pt x="3557357" y="731881"/>
                </a:cubicBezTo>
                <a:cubicBezTo>
                  <a:pt x="3563543" y="742887"/>
                  <a:pt x="3573584" y="740141"/>
                  <a:pt x="3581695" y="744271"/>
                </a:cubicBezTo>
                <a:cubicBezTo>
                  <a:pt x="3610433" y="754187"/>
                  <a:pt x="3634771" y="766576"/>
                  <a:pt x="3651817" y="791752"/>
                </a:cubicBezTo>
                <a:cubicBezTo>
                  <a:pt x="3662955" y="811562"/>
                  <a:pt x="3687707" y="809235"/>
                  <a:pt x="3701043" y="827808"/>
                </a:cubicBezTo>
                <a:cubicBezTo>
                  <a:pt x="3718363" y="858625"/>
                  <a:pt x="3755903" y="863592"/>
                  <a:pt x="3778589" y="888498"/>
                </a:cubicBezTo>
                <a:cubicBezTo>
                  <a:pt x="3807187" y="918769"/>
                  <a:pt x="3843349" y="941890"/>
                  <a:pt x="3870983" y="975599"/>
                </a:cubicBezTo>
                <a:cubicBezTo>
                  <a:pt x="3881846" y="989770"/>
                  <a:pt x="3896558" y="990189"/>
                  <a:pt x="3913472" y="989372"/>
                </a:cubicBezTo>
                <a:cubicBezTo>
                  <a:pt x="3923511" y="986625"/>
                  <a:pt x="3936024" y="988282"/>
                  <a:pt x="3940973" y="997085"/>
                </a:cubicBezTo>
                <a:cubicBezTo>
                  <a:pt x="3948670" y="1015932"/>
                  <a:pt x="3967786" y="1013877"/>
                  <a:pt x="3982772" y="1019936"/>
                </a:cubicBezTo>
                <a:cubicBezTo>
                  <a:pt x="3978104" y="970422"/>
                  <a:pt x="3961198" y="924889"/>
                  <a:pt x="3937964" y="888706"/>
                </a:cubicBezTo>
                <a:cubicBezTo>
                  <a:pt x="3928065" y="871097"/>
                  <a:pt x="3912388" y="874116"/>
                  <a:pt x="3899601" y="866821"/>
                </a:cubicBezTo>
                <a:cubicBezTo>
                  <a:pt x="3878701" y="855396"/>
                  <a:pt x="3863440" y="843699"/>
                  <a:pt x="3853267" y="820451"/>
                </a:cubicBezTo>
                <a:cubicBezTo>
                  <a:pt x="3845844" y="807243"/>
                  <a:pt x="3839658" y="796238"/>
                  <a:pt x="3829759" y="778630"/>
                </a:cubicBezTo>
                <a:cubicBezTo>
                  <a:pt x="3856712" y="775065"/>
                  <a:pt x="3879951" y="764897"/>
                  <a:pt x="3899474" y="794477"/>
                </a:cubicBezTo>
                <a:cubicBezTo>
                  <a:pt x="3906898" y="807684"/>
                  <a:pt x="3932471" y="822274"/>
                  <a:pt x="3949113" y="815817"/>
                </a:cubicBezTo>
                <a:cubicBezTo>
                  <a:pt x="3967952" y="808123"/>
                  <a:pt x="3973176" y="822568"/>
                  <a:pt x="3979087" y="827934"/>
                </a:cubicBezTo>
                <a:cubicBezTo>
                  <a:pt x="3993387" y="843069"/>
                  <a:pt x="4011123" y="859169"/>
                  <a:pt x="4029548" y="866192"/>
                </a:cubicBezTo>
                <a:cubicBezTo>
                  <a:pt x="4051411" y="874180"/>
                  <a:pt x="4053745" y="898937"/>
                  <a:pt x="4074646" y="910362"/>
                </a:cubicBezTo>
                <a:cubicBezTo>
                  <a:pt x="4086196" y="915455"/>
                  <a:pt x="4092382" y="926461"/>
                  <a:pt x="4111496" y="924407"/>
                </a:cubicBezTo>
                <a:cubicBezTo>
                  <a:pt x="4136249" y="922079"/>
                  <a:pt x="4154948" y="934741"/>
                  <a:pt x="4161957" y="962664"/>
                </a:cubicBezTo>
                <a:cubicBezTo>
                  <a:pt x="4152192" y="971049"/>
                  <a:pt x="4137753" y="976269"/>
                  <a:pt x="4131426" y="985620"/>
                </a:cubicBezTo>
                <a:cubicBezTo>
                  <a:pt x="4125375" y="1000608"/>
                  <a:pt x="4126197" y="1017525"/>
                  <a:pt x="4134857" y="1032933"/>
                </a:cubicBezTo>
                <a:cubicBezTo>
                  <a:pt x="4141044" y="1043939"/>
                  <a:pt x="4129079" y="1053560"/>
                  <a:pt x="4138703" y="1065530"/>
                </a:cubicBezTo>
                <a:cubicBezTo>
                  <a:pt x="4144615" y="1070897"/>
                  <a:pt x="4125501" y="1072951"/>
                  <a:pt x="4128249" y="1082993"/>
                </a:cubicBezTo>
                <a:cubicBezTo>
                  <a:pt x="4129487" y="1085194"/>
                  <a:pt x="4140488" y="1079010"/>
                  <a:pt x="4147363" y="1080938"/>
                </a:cubicBezTo>
                <a:cubicBezTo>
                  <a:pt x="4155477" y="1085068"/>
                  <a:pt x="4161388" y="1090434"/>
                  <a:pt x="4170738" y="1096765"/>
                </a:cubicBezTo>
                <a:cubicBezTo>
                  <a:pt x="4179125" y="1106535"/>
                  <a:pt x="4178437" y="1115611"/>
                  <a:pt x="4166471" y="1125234"/>
                </a:cubicBezTo>
                <a:cubicBezTo>
                  <a:pt x="4141305" y="1142278"/>
                  <a:pt x="4137452" y="1156029"/>
                  <a:pt x="4151337" y="1185880"/>
                </a:cubicBezTo>
                <a:cubicBezTo>
                  <a:pt x="4156286" y="1194685"/>
                  <a:pt x="4142120" y="1205544"/>
                  <a:pt x="4159309" y="1210365"/>
                </a:cubicBezTo>
                <a:cubicBezTo>
                  <a:pt x="4185164" y="1184245"/>
                  <a:pt x="4187920" y="1147936"/>
                  <a:pt x="4205665" y="1117687"/>
                </a:cubicBezTo>
                <a:cubicBezTo>
                  <a:pt x="4208827" y="1113012"/>
                  <a:pt x="4208552" y="1107373"/>
                  <a:pt x="4209517" y="1103935"/>
                </a:cubicBezTo>
                <a:cubicBezTo>
                  <a:pt x="4213642" y="1095822"/>
                  <a:pt x="4218043" y="1093348"/>
                  <a:pt x="4224918" y="1095278"/>
                </a:cubicBezTo>
                <a:cubicBezTo>
                  <a:pt x="4229592" y="1098442"/>
                  <a:pt x="4232067" y="1102845"/>
                  <a:pt x="4232341" y="1108484"/>
                </a:cubicBezTo>
                <a:cubicBezTo>
                  <a:pt x="4224362" y="1130348"/>
                  <a:pt x="4221059" y="1155379"/>
                  <a:pt x="4211843" y="1175042"/>
                </a:cubicBezTo>
                <a:cubicBezTo>
                  <a:pt x="4198499" y="1202818"/>
                  <a:pt x="4213073" y="1223592"/>
                  <a:pt x="4227373" y="1238729"/>
                </a:cubicBezTo>
                <a:cubicBezTo>
                  <a:pt x="4239197" y="1249462"/>
                  <a:pt x="4252533" y="1268034"/>
                  <a:pt x="4277010" y="1260069"/>
                </a:cubicBezTo>
                <a:cubicBezTo>
                  <a:pt x="4289250" y="1256085"/>
                  <a:pt x="4305201" y="1258706"/>
                  <a:pt x="4319914" y="1259126"/>
                </a:cubicBezTo>
                <a:cubicBezTo>
                  <a:pt x="4360617" y="1259418"/>
                  <a:pt x="4386465" y="1279648"/>
                  <a:pt x="4394024" y="1318850"/>
                </a:cubicBezTo>
                <a:cubicBezTo>
                  <a:pt x="4400069" y="1350210"/>
                  <a:pt x="4407078" y="1378133"/>
                  <a:pt x="4439529" y="1394653"/>
                </a:cubicBezTo>
                <a:lnTo>
                  <a:pt x="4465896" y="1405900"/>
                </a:lnTo>
                <a:lnTo>
                  <a:pt x="4496792" y="1389917"/>
                </a:lnTo>
                <a:cubicBezTo>
                  <a:pt x="4507035" y="1380041"/>
                  <a:pt x="4514057" y="1366965"/>
                  <a:pt x="4517002" y="1350259"/>
                </a:cubicBezTo>
                <a:cubicBezTo>
                  <a:pt x="4520352" y="1326277"/>
                  <a:pt x="4525431" y="1307426"/>
                  <a:pt x="4543362" y="1292820"/>
                </a:cubicBezTo>
                <a:cubicBezTo>
                  <a:pt x="4551896" y="1284234"/>
                  <a:pt x="4562155" y="1280780"/>
                  <a:pt x="4573307" y="1288454"/>
                </a:cubicBezTo>
                <a:cubicBezTo>
                  <a:pt x="4582731" y="1290996"/>
                  <a:pt x="4586185" y="1301260"/>
                  <a:pt x="4586211" y="1309822"/>
                </a:cubicBezTo>
                <a:cubicBezTo>
                  <a:pt x="4585426" y="1332941"/>
                  <a:pt x="4578645" y="1355222"/>
                  <a:pt x="4565007" y="1374097"/>
                </a:cubicBezTo>
                <a:lnTo>
                  <a:pt x="4525037" y="1424592"/>
                </a:lnTo>
                <a:lnTo>
                  <a:pt x="4537809" y="1428478"/>
                </a:lnTo>
                <a:cubicBezTo>
                  <a:pt x="4547845" y="1431526"/>
                  <a:pt x="4558400" y="1433560"/>
                  <a:pt x="4570157" y="1431296"/>
                </a:cubicBezTo>
                <a:cubicBezTo>
                  <a:pt x="4577996" y="1429785"/>
                  <a:pt x="4581708" y="1436389"/>
                  <a:pt x="4584183" y="1440791"/>
                </a:cubicBezTo>
                <a:cubicBezTo>
                  <a:pt x="4602468" y="1468169"/>
                  <a:pt x="4606314" y="1500767"/>
                  <a:pt x="4615797" y="1533093"/>
                </a:cubicBezTo>
                <a:cubicBezTo>
                  <a:pt x="4619782" y="1545335"/>
                  <a:pt x="4624319" y="1557269"/>
                  <a:pt x="4630077" y="1568154"/>
                </a:cubicBezTo>
                <a:lnTo>
                  <a:pt x="4642622" y="1584865"/>
                </a:lnTo>
                <a:lnTo>
                  <a:pt x="4650392" y="1585335"/>
                </a:lnTo>
                <a:cubicBezTo>
                  <a:pt x="4669212" y="1581857"/>
                  <a:pt x="4687170" y="1575812"/>
                  <a:pt x="4706855" y="1574900"/>
                </a:cubicBezTo>
                <a:cubicBezTo>
                  <a:pt x="4719693" y="1574864"/>
                  <a:pt x="4728693" y="1578264"/>
                  <a:pt x="4733741" y="1584777"/>
                </a:cubicBezTo>
                <a:lnTo>
                  <a:pt x="4735707" y="1602394"/>
                </a:lnTo>
                <a:lnTo>
                  <a:pt x="4744256" y="1600647"/>
                </a:lnTo>
                <a:cubicBezTo>
                  <a:pt x="4756082" y="1599792"/>
                  <a:pt x="4768286" y="1600897"/>
                  <a:pt x="4780936" y="1605372"/>
                </a:cubicBezTo>
                <a:cubicBezTo>
                  <a:pt x="4801836" y="1616799"/>
                  <a:pt x="4810496" y="1632206"/>
                  <a:pt x="4803756" y="1656271"/>
                </a:cubicBezTo>
                <a:cubicBezTo>
                  <a:pt x="4798940" y="1673462"/>
                  <a:pt x="4788212" y="1685285"/>
                  <a:pt x="4782161" y="1700274"/>
                </a:cubicBezTo>
                <a:cubicBezTo>
                  <a:pt x="4772256" y="1729014"/>
                  <a:pt x="4768951" y="1754045"/>
                  <a:pt x="4785999" y="1779221"/>
                </a:cubicBezTo>
                <a:cubicBezTo>
                  <a:pt x="4790949" y="1788026"/>
                  <a:pt x="4795899" y="1796830"/>
                  <a:pt x="4800847" y="1805635"/>
                </a:cubicBezTo>
                <a:lnTo>
                  <a:pt x="4804501" y="1810637"/>
                </a:lnTo>
                <a:lnTo>
                  <a:pt x="4845375" y="1808249"/>
                </a:lnTo>
                <a:cubicBezTo>
                  <a:pt x="4846894" y="1814880"/>
                  <a:pt x="4846053" y="1820341"/>
                  <a:pt x="4843969" y="1825149"/>
                </a:cubicBezTo>
                <a:lnTo>
                  <a:pt x="4843929" y="1825206"/>
                </a:lnTo>
                <a:lnTo>
                  <a:pt x="4852839" y="1826013"/>
                </a:lnTo>
                <a:cubicBezTo>
                  <a:pt x="4859010" y="1827976"/>
                  <a:pt x="4865335" y="1830215"/>
                  <a:pt x="4872074" y="1829323"/>
                </a:cubicBezTo>
                <a:cubicBezTo>
                  <a:pt x="4896826" y="1826996"/>
                  <a:pt x="4915835" y="1840208"/>
                  <a:pt x="4925096" y="1859262"/>
                </a:cubicBezTo>
                <a:lnTo>
                  <a:pt x="4929808" y="1883858"/>
                </a:lnTo>
                <a:lnTo>
                  <a:pt x="4939343" y="1886966"/>
                </a:lnTo>
                <a:cubicBezTo>
                  <a:pt x="4956041" y="1888844"/>
                  <a:pt x="4973154" y="1886656"/>
                  <a:pt x="4991962" y="1878897"/>
                </a:cubicBezTo>
                <a:cubicBezTo>
                  <a:pt x="4996228" y="1874604"/>
                  <a:pt x="4999657" y="1876306"/>
                  <a:pt x="5003950" y="1880575"/>
                </a:cubicBezTo>
                <a:cubicBezTo>
                  <a:pt x="4998008" y="1896860"/>
                  <a:pt x="4979187" y="1900338"/>
                  <a:pt x="4972381" y="1914056"/>
                </a:cubicBezTo>
                <a:cubicBezTo>
                  <a:pt x="4973245" y="1916623"/>
                  <a:pt x="4974108" y="1919188"/>
                  <a:pt x="4975836" y="1924321"/>
                </a:cubicBezTo>
                <a:cubicBezTo>
                  <a:pt x="4991365" y="1964091"/>
                  <a:pt x="5011707" y="2003846"/>
                  <a:pt x="5015575" y="2048343"/>
                </a:cubicBezTo>
                <a:lnTo>
                  <a:pt x="5014612" y="2066816"/>
                </a:lnTo>
                <a:lnTo>
                  <a:pt x="5068869" y="2055795"/>
                </a:lnTo>
                <a:cubicBezTo>
                  <a:pt x="5091061" y="2050200"/>
                  <a:pt x="5113097" y="2044332"/>
                  <a:pt x="5135512" y="2040422"/>
                </a:cubicBezTo>
                <a:cubicBezTo>
                  <a:pt x="5151189" y="2037403"/>
                  <a:pt x="5165629" y="2032183"/>
                  <a:pt x="5180616" y="2038241"/>
                </a:cubicBezTo>
                <a:cubicBezTo>
                  <a:pt x="5192167" y="2043336"/>
                  <a:pt x="5207843" y="2040317"/>
                  <a:pt x="5204265" y="2059708"/>
                </a:cubicBezTo>
                <a:cubicBezTo>
                  <a:pt x="5201375" y="2070022"/>
                  <a:pt x="5212238" y="2084193"/>
                  <a:pt x="5192160" y="2089685"/>
                </a:cubicBezTo>
                <a:cubicBezTo>
                  <a:pt x="5176483" y="2092704"/>
                  <a:pt x="5169194" y="2105491"/>
                  <a:pt x="5148842" y="2105345"/>
                </a:cubicBezTo>
                <a:cubicBezTo>
                  <a:pt x="5131928" y="2106163"/>
                  <a:pt x="5112124" y="2117294"/>
                  <a:pt x="5101673" y="2134757"/>
                </a:cubicBezTo>
                <a:cubicBezTo>
                  <a:pt x="5093145" y="2145342"/>
                  <a:pt x="5085032" y="2141214"/>
                  <a:pt x="5078431" y="2144923"/>
                </a:cubicBezTo>
                <a:cubicBezTo>
                  <a:pt x="5069011" y="2148770"/>
                  <a:pt x="5060726" y="2146910"/>
                  <a:pt x="5052563" y="2144620"/>
                </a:cubicBezTo>
                <a:lnTo>
                  <a:pt x="5037286" y="2142869"/>
                </a:lnTo>
                <a:lnTo>
                  <a:pt x="5039213" y="2146539"/>
                </a:lnTo>
                <a:cubicBezTo>
                  <a:pt x="5039657" y="2152103"/>
                  <a:pt x="5037321" y="2157888"/>
                  <a:pt x="5030489" y="2163045"/>
                </a:cubicBezTo>
                <a:lnTo>
                  <a:pt x="5028179" y="2165369"/>
                </a:lnTo>
                <a:lnTo>
                  <a:pt x="5046078" y="2171076"/>
                </a:lnTo>
                <a:cubicBezTo>
                  <a:pt x="5062408" y="2175655"/>
                  <a:pt x="5078495" y="2181095"/>
                  <a:pt x="5093139" y="2191692"/>
                </a:cubicBezTo>
                <a:cubicBezTo>
                  <a:pt x="5104687" y="2196786"/>
                  <a:pt x="5118438" y="2200643"/>
                  <a:pt x="5123662" y="2215086"/>
                </a:cubicBezTo>
                <a:cubicBezTo>
                  <a:pt x="5122699" y="2218526"/>
                  <a:pt x="5125173" y="2222928"/>
                  <a:pt x="5128611" y="2223892"/>
                </a:cubicBezTo>
                <a:cubicBezTo>
                  <a:pt x="5186634" y="2255001"/>
                  <a:pt x="5200927" y="2316485"/>
                  <a:pt x="5228422" y="2370550"/>
                </a:cubicBezTo>
                <a:cubicBezTo>
                  <a:pt x="5229660" y="2372750"/>
                  <a:pt x="5226497" y="2377426"/>
                  <a:pt x="5228697" y="2376188"/>
                </a:cubicBezTo>
                <a:cubicBezTo>
                  <a:pt x="5262110" y="2389270"/>
                  <a:pt x="5261555" y="2424342"/>
                  <a:pt x="5262652" y="2446897"/>
                </a:cubicBezTo>
                <a:cubicBezTo>
                  <a:pt x="5266498" y="2479496"/>
                  <a:pt x="5284508" y="2501235"/>
                  <a:pt x="5299355" y="2527647"/>
                </a:cubicBezTo>
                <a:cubicBezTo>
                  <a:pt x="5308015" y="2543057"/>
                  <a:pt x="5331804" y="2544168"/>
                  <a:pt x="5348719" y="2543349"/>
                </a:cubicBezTo>
                <a:cubicBezTo>
                  <a:pt x="5367833" y="2541295"/>
                  <a:pt x="5381583" y="2545151"/>
                  <a:pt x="5393408" y="2555885"/>
                </a:cubicBezTo>
                <a:cubicBezTo>
                  <a:pt x="5398083" y="2559051"/>
                  <a:pt x="5402759" y="2562217"/>
                  <a:pt x="5407160" y="2559743"/>
                </a:cubicBezTo>
                <a:cubicBezTo>
                  <a:pt x="5427651" y="2539534"/>
                  <a:pt x="5449372" y="2567875"/>
                  <a:pt x="5472613" y="2557709"/>
                </a:cubicBezTo>
                <a:cubicBezTo>
                  <a:pt x="5480452" y="2556199"/>
                  <a:pt x="5484437" y="2568442"/>
                  <a:pt x="5485949" y="2576283"/>
                </a:cubicBezTo>
                <a:cubicBezTo>
                  <a:pt x="5490899" y="2585087"/>
                  <a:pt x="5473985" y="2585904"/>
                  <a:pt x="5476734" y="2595946"/>
                </a:cubicBezTo>
                <a:cubicBezTo>
                  <a:pt x="5480171" y="2596910"/>
                  <a:pt x="5485810" y="2596637"/>
                  <a:pt x="5490484" y="2599804"/>
                </a:cubicBezTo>
                <a:cubicBezTo>
                  <a:pt x="5498596" y="2603933"/>
                  <a:pt x="5516473" y="2599677"/>
                  <a:pt x="5519497" y="2615358"/>
                </a:cubicBezTo>
                <a:cubicBezTo>
                  <a:pt x="5524719" y="2629801"/>
                  <a:pt x="5531179" y="2646446"/>
                  <a:pt x="5529803" y="2664600"/>
                </a:cubicBezTo>
                <a:cubicBezTo>
                  <a:pt x="5526223" y="2683991"/>
                  <a:pt x="5519210" y="2702418"/>
                  <a:pt x="5499679" y="2719188"/>
                </a:cubicBezTo>
                <a:cubicBezTo>
                  <a:pt x="5486478" y="2726609"/>
                  <a:pt x="5473551" y="2739669"/>
                  <a:pt x="5457599" y="2737049"/>
                </a:cubicBezTo>
                <a:cubicBezTo>
                  <a:pt x="5433810" y="2735938"/>
                  <a:pt x="5409747" y="2729188"/>
                  <a:pt x="5390773" y="2710887"/>
                </a:cubicBezTo>
                <a:cubicBezTo>
                  <a:pt x="5384860" y="2705521"/>
                  <a:pt x="5381149" y="2698917"/>
                  <a:pt x="5381838" y="2689840"/>
                </a:cubicBezTo>
                <a:cubicBezTo>
                  <a:pt x="5383215" y="2671686"/>
                  <a:pt x="5382393" y="2654769"/>
                  <a:pt x="5381571" y="2637851"/>
                </a:cubicBezTo>
                <a:cubicBezTo>
                  <a:pt x="5351870" y="2631374"/>
                  <a:pt x="5320930" y="2622696"/>
                  <a:pt x="5289992" y="2614017"/>
                </a:cubicBezTo>
                <a:cubicBezTo>
                  <a:pt x="5269225" y="2628586"/>
                  <a:pt x="5265923" y="2653616"/>
                  <a:pt x="5259180" y="2677681"/>
                </a:cubicBezTo>
                <a:cubicBezTo>
                  <a:pt x="5249549" y="2712061"/>
                  <a:pt x="5246794" y="2748370"/>
                  <a:pt x="5222176" y="2776691"/>
                </a:cubicBezTo>
                <a:cubicBezTo>
                  <a:pt x="5215850" y="2786040"/>
                  <a:pt x="5213235" y="2801994"/>
                  <a:pt x="5205122" y="2797863"/>
                </a:cubicBezTo>
                <a:cubicBezTo>
                  <a:pt x="5187934" y="2793042"/>
                  <a:pt x="5176517" y="2813942"/>
                  <a:pt x="5159054" y="2803482"/>
                </a:cubicBezTo>
                <a:cubicBezTo>
                  <a:pt x="5150942" y="2799352"/>
                  <a:pt x="5140903" y="2802098"/>
                  <a:pt x="5134992" y="2796732"/>
                </a:cubicBezTo>
                <a:cubicBezTo>
                  <a:pt x="5107905" y="2774301"/>
                  <a:pt x="5067476" y="2779647"/>
                  <a:pt x="5042589" y="2755979"/>
                </a:cubicBezTo>
                <a:cubicBezTo>
                  <a:pt x="5036678" y="2750613"/>
                  <a:pt x="5026914" y="2758998"/>
                  <a:pt x="5027187" y="2764637"/>
                </a:cubicBezTo>
                <a:cubicBezTo>
                  <a:pt x="5035159" y="2789122"/>
                  <a:pt x="5021269" y="2805621"/>
                  <a:pt x="5017692" y="2825011"/>
                </a:cubicBezTo>
                <a:cubicBezTo>
                  <a:pt x="4982901" y="2830084"/>
                  <a:pt x="4955814" y="2807653"/>
                  <a:pt x="4929276" y="2796501"/>
                </a:cubicBezTo>
                <a:cubicBezTo>
                  <a:pt x="4919925" y="2790170"/>
                  <a:pt x="4909613" y="2787277"/>
                  <a:pt x="4898064" y="2782184"/>
                </a:cubicBezTo>
                <a:cubicBezTo>
                  <a:pt x="4894625" y="2781219"/>
                  <a:pt x="4888987" y="2781492"/>
                  <a:pt x="4888987" y="2781492"/>
                </a:cubicBezTo>
                <a:cubicBezTo>
                  <a:pt x="4879083" y="2810233"/>
                  <a:pt x="4837143" y="2807738"/>
                  <a:pt x="4828476" y="2838679"/>
                </a:cubicBezTo>
                <a:cubicBezTo>
                  <a:pt x="4811828" y="2891486"/>
                  <a:pt x="4812096" y="2943474"/>
                  <a:pt x="4792012" y="2995316"/>
                </a:cubicBezTo>
                <a:cubicBezTo>
                  <a:pt x="4786923" y="3006867"/>
                  <a:pt x="4794346" y="3020074"/>
                  <a:pt x="4799984" y="3019801"/>
                </a:cubicBezTo>
                <a:cubicBezTo>
                  <a:pt x="4825285" y="3028753"/>
                  <a:pt x="4824181" y="3052545"/>
                  <a:pt x="4837243" y="3065480"/>
                </a:cubicBezTo>
                <a:cubicBezTo>
                  <a:pt x="4842191" y="3074285"/>
                  <a:pt x="4842467" y="3079925"/>
                  <a:pt x="4841777" y="3089001"/>
                </a:cubicBezTo>
                <a:cubicBezTo>
                  <a:pt x="4825820" y="3132731"/>
                  <a:pt x="4836815" y="3172896"/>
                  <a:pt x="4860050" y="3209077"/>
                </a:cubicBezTo>
                <a:cubicBezTo>
                  <a:pt x="4862524" y="3213480"/>
                  <a:pt x="4865000" y="3217883"/>
                  <a:pt x="4861834" y="3222557"/>
                </a:cubicBezTo>
                <a:cubicBezTo>
                  <a:pt x="4838321" y="3227085"/>
                  <a:pt x="4828147" y="3203838"/>
                  <a:pt x="4816322" y="3193104"/>
                </a:cubicBezTo>
                <a:cubicBezTo>
                  <a:pt x="4783050" y="3159668"/>
                  <a:pt x="4742214" y="3133380"/>
                  <a:pt x="4699177" y="3108328"/>
                </a:cubicBezTo>
                <a:cubicBezTo>
                  <a:pt x="4679514" y="3099106"/>
                  <a:pt x="4661363" y="3097722"/>
                  <a:pt x="4644723" y="3104179"/>
                </a:cubicBezTo>
                <a:cubicBezTo>
                  <a:pt x="4599204" y="3121076"/>
                  <a:pt x="4562347" y="3153380"/>
                  <a:pt x="4540752" y="3197380"/>
                </a:cubicBezTo>
                <a:cubicBezTo>
                  <a:pt x="4532225" y="3207968"/>
                  <a:pt x="4535796" y="3234927"/>
                  <a:pt x="4544184" y="3244695"/>
                </a:cubicBezTo>
                <a:cubicBezTo>
                  <a:pt x="4592028" y="3298906"/>
                  <a:pt x="4594503" y="3303308"/>
                  <a:pt x="4596283" y="3363136"/>
                </a:cubicBezTo>
                <a:cubicBezTo>
                  <a:pt x="4597106" y="3380055"/>
                  <a:pt x="4603291" y="3391060"/>
                  <a:pt x="4610716" y="3404267"/>
                </a:cubicBezTo>
                <a:cubicBezTo>
                  <a:pt x="4654021" y="3481307"/>
                  <a:pt x="4697325" y="3558345"/>
                  <a:pt x="4739666" y="3638823"/>
                </a:cubicBezTo>
                <a:cubicBezTo>
                  <a:pt x="4750801" y="3658634"/>
                  <a:pt x="4773902" y="3668822"/>
                  <a:pt x="4782837" y="3689868"/>
                </a:cubicBezTo>
                <a:cubicBezTo>
                  <a:pt x="4791772" y="3710916"/>
                  <a:pt x="4803871" y="3727288"/>
                  <a:pt x="4815006" y="3747099"/>
                </a:cubicBezTo>
                <a:cubicBezTo>
                  <a:pt x="4818719" y="3753702"/>
                  <a:pt x="4826556" y="3752193"/>
                  <a:pt x="4829032" y="3756594"/>
                </a:cubicBezTo>
                <a:cubicBezTo>
                  <a:pt x="4836180" y="3764162"/>
                  <a:pt x="4846768" y="3772694"/>
                  <a:pt x="4837004" y="3781080"/>
                </a:cubicBezTo>
                <a:cubicBezTo>
                  <a:pt x="4828475" y="3791666"/>
                  <a:pt x="4815689" y="3784371"/>
                  <a:pt x="4809775" y="3779005"/>
                </a:cubicBezTo>
                <a:cubicBezTo>
                  <a:pt x="4802627" y="3771436"/>
                  <a:pt x="4789838" y="3764142"/>
                  <a:pt x="4786128" y="3757537"/>
                </a:cubicBezTo>
                <a:cubicBezTo>
                  <a:pt x="4771969" y="3722048"/>
                  <a:pt x="4740482" y="3702091"/>
                  <a:pt x="4725360" y="3670038"/>
                </a:cubicBezTo>
                <a:cubicBezTo>
                  <a:pt x="4680818" y="3590797"/>
                  <a:pt x="4637514" y="3513757"/>
                  <a:pt x="4594209" y="3436718"/>
                </a:cubicBezTo>
                <a:cubicBezTo>
                  <a:pt x="4585548" y="3421310"/>
                  <a:pt x="4572760" y="3414015"/>
                  <a:pt x="4558738" y="3404519"/>
                </a:cubicBezTo>
                <a:cubicBezTo>
                  <a:pt x="4522573" y="3381395"/>
                  <a:pt x="4488614" y="3357037"/>
                  <a:pt x="4480507" y="3306558"/>
                </a:cubicBezTo>
                <a:cubicBezTo>
                  <a:pt x="4475839" y="3257043"/>
                  <a:pt x="4421110" y="3247252"/>
                  <a:pt x="4381231" y="3263877"/>
                </a:cubicBezTo>
                <a:cubicBezTo>
                  <a:pt x="4343551" y="3279265"/>
                  <a:pt x="4308620" y="3304692"/>
                  <a:pt x="4271213" y="3325719"/>
                </a:cubicBezTo>
                <a:cubicBezTo>
                  <a:pt x="4260211" y="3331903"/>
                  <a:pt x="4245217" y="3372193"/>
                  <a:pt x="4243839" y="3390348"/>
                </a:cubicBezTo>
                <a:cubicBezTo>
                  <a:pt x="4241706" y="3404582"/>
                  <a:pt x="4243492" y="3418061"/>
                  <a:pt x="4245828" y="3431231"/>
                </a:cubicBezTo>
                <a:lnTo>
                  <a:pt x="4249487" y="3458234"/>
                </a:lnTo>
                <a:lnTo>
                  <a:pt x="4268459" y="3485180"/>
                </a:lnTo>
                <a:cubicBezTo>
                  <a:pt x="4281443" y="3505708"/>
                  <a:pt x="4292876" y="3526961"/>
                  <a:pt x="4301641" y="3549872"/>
                </a:cubicBezTo>
                <a:cubicBezTo>
                  <a:pt x="4307055" y="3565296"/>
                  <a:pt x="4316508" y="3563422"/>
                  <a:pt x="4327699" y="3562381"/>
                </a:cubicBezTo>
                <a:cubicBezTo>
                  <a:pt x="4364295" y="3559642"/>
                  <a:pt x="4401792" y="3559473"/>
                  <a:pt x="4443283" y="3566565"/>
                </a:cubicBezTo>
                <a:cubicBezTo>
                  <a:pt x="4417314" y="3587231"/>
                  <a:pt x="4389789" y="3591118"/>
                  <a:pt x="4362331" y="3599313"/>
                </a:cubicBezTo>
                <a:cubicBezTo>
                  <a:pt x="4304843" y="3616605"/>
                  <a:pt x="4286341" y="3646200"/>
                  <a:pt x="4297508" y="3698587"/>
                </a:cubicBezTo>
                <a:cubicBezTo>
                  <a:pt x="4301772" y="3723079"/>
                  <a:pt x="4314000" y="3733224"/>
                  <a:pt x="4338953" y="3730240"/>
                </a:cubicBezTo>
                <a:cubicBezTo>
                  <a:pt x="4350144" y="3729199"/>
                  <a:pt x="4360432" y="3725588"/>
                  <a:pt x="4372142" y="3730140"/>
                </a:cubicBezTo>
                <a:cubicBezTo>
                  <a:pt x="4367268" y="3749176"/>
                  <a:pt x="4350550" y="3755045"/>
                  <a:pt x="4336403" y="3760011"/>
                </a:cubicBezTo>
                <a:cubicBezTo>
                  <a:pt x="4320971" y="3765428"/>
                  <a:pt x="4319369" y="3773209"/>
                  <a:pt x="4322595" y="3786514"/>
                </a:cubicBezTo>
                <a:cubicBezTo>
                  <a:pt x="4332656" y="3823408"/>
                  <a:pt x="4355894" y="3848458"/>
                  <a:pt x="4384277" y="3871702"/>
                </a:cubicBezTo>
                <a:cubicBezTo>
                  <a:pt x="4400431" y="3884800"/>
                  <a:pt x="4418322" y="3898733"/>
                  <a:pt x="4434476" y="3911831"/>
                </a:cubicBezTo>
                <a:cubicBezTo>
                  <a:pt x="4459384" y="3933408"/>
                  <a:pt x="4474454" y="3959880"/>
                  <a:pt x="4475830" y="3992604"/>
                </a:cubicBezTo>
                <a:cubicBezTo>
                  <a:pt x="4478491" y="4024877"/>
                  <a:pt x="4491171" y="4036308"/>
                  <a:pt x="4523073" y="4036659"/>
                </a:cubicBezTo>
                <a:cubicBezTo>
                  <a:pt x="4527382" y="4036590"/>
                  <a:pt x="4531241" y="4035236"/>
                  <a:pt x="4538122" y="4034264"/>
                </a:cubicBezTo>
                <a:cubicBezTo>
                  <a:pt x="4533767" y="4058894"/>
                  <a:pt x="4515830" y="4069521"/>
                  <a:pt x="4501368" y="4081817"/>
                </a:cubicBezTo>
                <a:cubicBezTo>
                  <a:pt x="4483498" y="4096752"/>
                  <a:pt x="4472127" y="4113738"/>
                  <a:pt x="4473367" y="4137847"/>
                </a:cubicBezTo>
                <a:cubicBezTo>
                  <a:pt x="4472351" y="4155528"/>
                  <a:pt x="4478984" y="4166194"/>
                  <a:pt x="4497959" y="4166752"/>
                </a:cubicBezTo>
                <a:cubicBezTo>
                  <a:pt x="4518219" y="4166859"/>
                  <a:pt x="4532952" y="4171794"/>
                  <a:pt x="4539336" y="4194097"/>
                </a:cubicBezTo>
                <a:cubicBezTo>
                  <a:pt x="4546556" y="4214663"/>
                  <a:pt x="4532026" y="4222651"/>
                  <a:pt x="4517947" y="4231925"/>
                </a:cubicBezTo>
                <a:cubicBezTo>
                  <a:pt x="4513254" y="4235016"/>
                  <a:pt x="4504252" y="4238176"/>
                  <a:pt x="4508696" y="4246722"/>
                </a:cubicBezTo>
                <a:cubicBezTo>
                  <a:pt x="4512306" y="4257005"/>
                  <a:pt x="4521511" y="4266768"/>
                  <a:pt x="4532701" y="4265727"/>
                </a:cubicBezTo>
                <a:cubicBezTo>
                  <a:pt x="4563701" y="4263508"/>
                  <a:pt x="4567446" y="4282407"/>
                  <a:pt x="4569138" y="4307801"/>
                </a:cubicBezTo>
                <a:lnTo>
                  <a:pt x="4581251" y="4356204"/>
                </a:lnTo>
                <a:lnTo>
                  <a:pt x="4581479" y="4355344"/>
                </a:lnTo>
                <a:cubicBezTo>
                  <a:pt x="4582962" y="4353590"/>
                  <a:pt x="4585120" y="4352240"/>
                  <a:pt x="4587279" y="4351160"/>
                </a:cubicBezTo>
                <a:cubicBezTo>
                  <a:pt x="4608862" y="4339284"/>
                  <a:pt x="4626128" y="4319848"/>
                  <a:pt x="4644474" y="4303653"/>
                </a:cubicBezTo>
                <a:cubicBezTo>
                  <a:pt x="4672532" y="4278820"/>
                  <a:pt x="4703828" y="4264784"/>
                  <a:pt x="4741598" y="4274501"/>
                </a:cubicBezTo>
                <a:cubicBezTo>
                  <a:pt x="4756706" y="4277740"/>
                  <a:pt x="4766419" y="4269103"/>
                  <a:pt x="4775052" y="4260465"/>
                </a:cubicBezTo>
                <a:cubicBezTo>
                  <a:pt x="4795556" y="4241031"/>
                  <a:pt x="4806348" y="4242110"/>
                  <a:pt x="4822535" y="4263704"/>
                </a:cubicBezTo>
                <a:cubicBezTo>
                  <a:pt x="4838722" y="4287458"/>
                  <a:pt x="4838722" y="4287458"/>
                  <a:pt x="4862464" y="4268023"/>
                </a:cubicBezTo>
                <a:cubicBezTo>
                  <a:pt x="4867859" y="4263704"/>
                  <a:pt x="4872176" y="4260465"/>
                  <a:pt x="4878651" y="4266943"/>
                </a:cubicBezTo>
                <a:cubicBezTo>
                  <a:pt x="4903472" y="4288537"/>
                  <a:pt x="4928292" y="4307972"/>
                  <a:pt x="4952034" y="4330645"/>
                </a:cubicBezTo>
                <a:cubicBezTo>
                  <a:pt x="4970379" y="4346841"/>
                  <a:pt x="4982250" y="4367356"/>
                  <a:pt x="4987646" y="4391109"/>
                </a:cubicBezTo>
                <a:cubicBezTo>
                  <a:pt x="4991963" y="4406225"/>
                  <a:pt x="5030812" y="4435377"/>
                  <a:pt x="5046999" y="4436456"/>
                </a:cubicBezTo>
                <a:cubicBezTo>
                  <a:pt x="5052395" y="4436456"/>
                  <a:pt x="5056712" y="4436456"/>
                  <a:pt x="5058870" y="4429978"/>
                </a:cubicBezTo>
                <a:cubicBezTo>
                  <a:pt x="5073978" y="4396508"/>
                  <a:pt x="5103116" y="4380312"/>
                  <a:pt x="5134411" y="4366276"/>
                </a:cubicBezTo>
                <a:cubicBezTo>
                  <a:pt x="5140886" y="4363037"/>
                  <a:pt x="5146282" y="4360877"/>
                  <a:pt x="5151678" y="4357638"/>
                </a:cubicBezTo>
                <a:cubicBezTo>
                  <a:pt x="5168944" y="4346841"/>
                  <a:pt x="5184052" y="4341442"/>
                  <a:pt x="5205636" y="4349000"/>
                </a:cubicBezTo>
                <a:cubicBezTo>
                  <a:pt x="5227219" y="4356559"/>
                  <a:pt x="5248802" y="4344681"/>
                  <a:pt x="5268226" y="4333885"/>
                </a:cubicBezTo>
                <a:cubicBezTo>
                  <a:pt x="5277939" y="4329566"/>
                  <a:pt x="5284414" y="4327406"/>
                  <a:pt x="5294126" y="4334964"/>
                </a:cubicBezTo>
                <a:cubicBezTo>
                  <a:pt x="5335134" y="4365196"/>
                  <a:pt x="5380459" y="4387870"/>
                  <a:pt x="5433338" y="4392189"/>
                </a:cubicBezTo>
                <a:cubicBezTo>
                  <a:pt x="5440892" y="4393268"/>
                  <a:pt x="5444129" y="4395428"/>
                  <a:pt x="5441971" y="4402986"/>
                </a:cubicBezTo>
                <a:cubicBezTo>
                  <a:pt x="5435496" y="4433217"/>
                  <a:pt x="5451683" y="4452652"/>
                  <a:pt x="5473266" y="4468847"/>
                </a:cubicBezTo>
                <a:cubicBezTo>
                  <a:pt x="5482979" y="4476405"/>
                  <a:pt x="5488374" y="4482883"/>
                  <a:pt x="5481899" y="4496919"/>
                </a:cubicBezTo>
                <a:cubicBezTo>
                  <a:pt x="5472187" y="4514195"/>
                  <a:pt x="5480820" y="4530390"/>
                  <a:pt x="5492691" y="4544426"/>
                </a:cubicBezTo>
                <a:cubicBezTo>
                  <a:pt x="5502403" y="4556303"/>
                  <a:pt x="5514274" y="4568179"/>
                  <a:pt x="5523987" y="4580056"/>
                </a:cubicBezTo>
                <a:cubicBezTo>
                  <a:pt x="5528303" y="4585994"/>
                  <a:pt x="5530731" y="4591663"/>
                  <a:pt x="5529787" y="4596252"/>
                </a:cubicBezTo>
                <a:cubicBezTo>
                  <a:pt x="5528843" y="4600841"/>
                  <a:pt x="5524527" y="4604349"/>
                  <a:pt x="5515353" y="4605969"/>
                </a:cubicBezTo>
                <a:cubicBezTo>
                  <a:pt x="5511037" y="4605969"/>
                  <a:pt x="5506720" y="4607049"/>
                  <a:pt x="5502403" y="4609208"/>
                </a:cubicBezTo>
                <a:cubicBezTo>
                  <a:pt x="5497008" y="4611367"/>
                  <a:pt x="5488374" y="4611367"/>
                  <a:pt x="5487295" y="4618925"/>
                </a:cubicBezTo>
                <a:cubicBezTo>
                  <a:pt x="5487295" y="4625403"/>
                  <a:pt x="5492691" y="4629722"/>
                  <a:pt x="5497008" y="4632961"/>
                </a:cubicBezTo>
                <a:cubicBezTo>
                  <a:pt x="5515353" y="4649157"/>
                  <a:pt x="5514274" y="4655635"/>
                  <a:pt x="5491612" y="4665352"/>
                </a:cubicBezTo>
                <a:cubicBezTo>
                  <a:pt x="5486216" y="4667512"/>
                  <a:pt x="5481899" y="4668591"/>
                  <a:pt x="5477583" y="4671830"/>
                </a:cubicBezTo>
                <a:cubicBezTo>
                  <a:pt x="5471108" y="4676149"/>
                  <a:pt x="5465712" y="4680468"/>
                  <a:pt x="5470029" y="4691265"/>
                </a:cubicBezTo>
                <a:cubicBezTo>
                  <a:pt x="5475424" y="4700983"/>
                  <a:pt x="5479741" y="4700983"/>
                  <a:pt x="5488374" y="4698823"/>
                </a:cubicBezTo>
                <a:lnTo>
                  <a:pt x="5504696" y="4697004"/>
                </a:lnTo>
                <a:lnTo>
                  <a:pt x="5420769" y="4781392"/>
                </a:lnTo>
                <a:lnTo>
                  <a:pt x="5413913" y="4776562"/>
                </a:lnTo>
                <a:cubicBezTo>
                  <a:pt x="5404200" y="4774402"/>
                  <a:pt x="5397726" y="4777641"/>
                  <a:pt x="5393409" y="4786279"/>
                </a:cubicBezTo>
                <a:cubicBezTo>
                  <a:pt x="5390171" y="4792757"/>
                  <a:pt x="5388013" y="4799235"/>
                  <a:pt x="5384776" y="4805713"/>
                </a:cubicBezTo>
                <a:cubicBezTo>
                  <a:pt x="5379380" y="4816510"/>
                  <a:pt x="5371826" y="4820829"/>
                  <a:pt x="5358876" y="4818670"/>
                </a:cubicBezTo>
                <a:cubicBezTo>
                  <a:pt x="5320026" y="4812192"/>
                  <a:pt x="5293047" y="4826228"/>
                  <a:pt x="5275781" y="4860778"/>
                </a:cubicBezTo>
                <a:cubicBezTo>
                  <a:pt x="5272543" y="4866176"/>
                  <a:pt x="5273622" y="4878053"/>
                  <a:pt x="5263910" y="4875894"/>
                </a:cubicBezTo>
                <a:cubicBezTo>
                  <a:pt x="5254197" y="4874814"/>
                  <a:pt x="5252039" y="4865097"/>
                  <a:pt x="5250960" y="4855379"/>
                </a:cubicBezTo>
                <a:cubicBezTo>
                  <a:pt x="5250960" y="4854300"/>
                  <a:pt x="5250960" y="4853220"/>
                  <a:pt x="5250960" y="4852140"/>
                </a:cubicBezTo>
                <a:cubicBezTo>
                  <a:pt x="5246643" y="4826228"/>
                  <a:pt x="5234772" y="4818670"/>
                  <a:pt x="5214269" y="4831626"/>
                </a:cubicBezTo>
                <a:cubicBezTo>
                  <a:pt x="5194844" y="4843503"/>
                  <a:pt x="5179736" y="4840264"/>
                  <a:pt x="5163548" y="4829467"/>
                </a:cubicBezTo>
                <a:cubicBezTo>
                  <a:pt x="5141965" y="4815431"/>
                  <a:pt x="5119303" y="4804634"/>
                  <a:pt x="5092324" y="4811112"/>
                </a:cubicBezTo>
                <a:cubicBezTo>
                  <a:pt x="5080453" y="4814351"/>
                  <a:pt x="5075057" y="4802474"/>
                  <a:pt x="5072899" y="4794916"/>
                </a:cubicBezTo>
                <a:cubicBezTo>
                  <a:pt x="5063187" y="4766844"/>
                  <a:pt x="5044841" y="4753888"/>
                  <a:pt x="5016783" y="4750649"/>
                </a:cubicBezTo>
                <a:cubicBezTo>
                  <a:pt x="4999517" y="4748489"/>
                  <a:pt x="4996279" y="4742011"/>
                  <a:pt x="5007071" y="4724736"/>
                </a:cubicBezTo>
                <a:cubicBezTo>
                  <a:pt x="5029733" y="4688026"/>
                  <a:pt x="5013546" y="4634041"/>
                  <a:pt x="4975775" y="4617845"/>
                </a:cubicBezTo>
                <a:cubicBezTo>
                  <a:pt x="4968221" y="4614606"/>
                  <a:pt x="4958509" y="4610288"/>
                  <a:pt x="4952034" y="4617845"/>
                </a:cubicBezTo>
                <a:cubicBezTo>
                  <a:pt x="4945559" y="4625403"/>
                  <a:pt x="4942321" y="4636200"/>
                  <a:pt x="4948796" y="4645918"/>
                </a:cubicBezTo>
                <a:cubicBezTo>
                  <a:pt x="4952034" y="4652396"/>
                  <a:pt x="4957430" y="4658874"/>
                  <a:pt x="4961746" y="4665352"/>
                </a:cubicBezTo>
                <a:cubicBezTo>
                  <a:pt x="4967142" y="4671830"/>
                  <a:pt x="4970379" y="4678309"/>
                  <a:pt x="4963904" y="4683708"/>
                </a:cubicBezTo>
                <a:cubicBezTo>
                  <a:pt x="4956350" y="4690186"/>
                  <a:pt x="4949875" y="4685867"/>
                  <a:pt x="4944480" y="4680468"/>
                </a:cubicBezTo>
                <a:cubicBezTo>
                  <a:pt x="4939084" y="4676149"/>
                  <a:pt x="4934767" y="4669671"/>
                  <a:pt x="4930451" y="4665352"/>
                </a:cubicBezTo>
                <a:cubicBezTo>
                  <a:pt x="4920738" y="4655635"/>
                  <a:pt x="4907788" y="4650236"/>
                  <a:pt x="4896997" y="4659954"/>
                </a:cubicBezTo>
                <a:cubicBezTo>
                  <a:pt x="4888363" y="4668591"/>
                  <a:pt x="4896997" y="4680468"/>
                  <a:pt x="4903472" y="4689106"/>
                </a:cubicBezTo>
                <a:cubicBezTo>
                  <a:pt x="4908867" y="4696664"/>
                  <a:pt x="4918580" y="4702062"/>
                  <a:pt x="4921817" y="4711780"/>
                </a:cubicBezTo>
                <a:cubicBezTo>
                  <a:pt x="4927213" y="4725816"/>
                  <a:pt x="4925055" y="4734453"/>
                  <a:pt x="4907788" y="4733374"/>
                </a:cubicBezTo>
                <a:cubicBezTo>
                  <a:pt x="4884047" y="4732294"/>
                  <a:pt x="4864622" y="4722577"/>
                  <a:pt x="4846276" y="4709620"/>
                </a:cubicBezTo>
                <a:cubicBezTo>
                  <a:pt x="4822535" y="4693425"/>
                  <a:pt x="4809585" y="4692345"/>
                  <a:pt x="4786923" y="4709620"/>
                </a:cubicBezTo>
                <a:cubicBezTo>
                  <a:pt x="4778290" y="4715019"/>
                  <a:pt x="4770736" y="4723656"/>
                  <a:pt x="4763181" y="4731214"/>
                </a:cubicBezTo>
                <a:cubicBezTo>
                  <a:pt x="4759944" y="4734453"/>
                  <a:pt x="4756706" y="4739852"/>
                  <a:pt x="4751311" y="4737692"/>
                </a:cubicBezTo>
                <a:cubicBezTo>
                  <a:pt x="4744836" y="4735533"/>
                  <a:pt x="4743756" y="4730135"/>
                  <a:pt x="4744836" y="4725816"/>
                </a:cubicBezTo>
                <a:cubicBezTo>
                  <a:pt x="4749152" y="4706381"/>
                  <a:pt x="4740519" y="4702062"/>
                  <a:pt x="4723252" y="4703142"/>
                </a:cubicBezTo>
                <a:cubicBezTo>
                  <a:pt x="4701669" y="4704222"/>
                  <a:pt x="4686561" y="4690186"/>
                  <a:pt x="4674690" y="4675069"/>
                </a:cubicBezTo>
                <a:cubicBezTo>
                  <a:pt x="4664978" y="4663193"/>
                  <a:pt x="4657424" y="4662113"/>
                  <a:pt x="4648790" y="4673990"/>
                </a:cubicBezTo>
                <a:cubicBezTo>
                  <a:pt x="4644474" y="4680468"/>
                  <a:pt x="4640157" y="4684787"/>
                  <a:pt x="4631524" y="4682628"/>
                </a:cubicBezTo>
                <a:cubicBezTo>
                  <a:pt x="4619653" y="4680468"/>
                  <a:pt x="4621811" y="4671830"/>
                  <a:pt x="4619653" y="4664272"/>
                </a:cubicBezTo>
                <a:cubicBezTo>
                  <a:pt x="4618574" y="4659954"/>
                  <a:pt x="4618574" y="4654555"/>
                  <a:pt x="4617495" y="4649157"/>
                </a:cubicBezTo>
                <a:cubicBezTo>
                  <a:pt x="4615067" y="4627293"/>
                  <a:pt x="4605354" y="4618183"/>
                  <a:pt x="4590179" y="4622282"/>
                </a:cubicBezTo>
                <a:lnTo>
                  <a:pt x="4586817" y="4623974"/>
                </a:lnTo>
                <a:lnTo>
                  <a:pt x="4584630" y="4635875"/>
                </a:lnTo>
                <a:cubicBezTo>
                  <a:pt x="4576236" y="4677803"/>
                  <a:pt x="4574566" y="4681277"/>
                  <a:pt x="4531541" y="4686274"/>
                </a:cubicBezTo>
                <a:cubicBezTo>
                  <a:pt x="4507873" y="4688806"/>
                  <a:pt x="4494629" y="4696343"/>
                  <a:pt x="4492463" y="4723091"/>
                </a:cubicBezTo>
                <a:cubicBezTo>
                  <a:pt x="4490612" y="4742510"/>
                  <a:pt x="4481880" y="4762900"/>
                  <a:pt x="4462206" y="4772694"/>
                </a:cubicBezTo>
                <a:cubicBezTo>
                  <a:pt x="4443818" y="4782036"/>
                  <a:pt x="4447044" y="4795342"/>
                  <a:pt x="4452007" y="4809481"/>
                </a:cubicBezTo>
                <a:cubicBezTo>
                  <a:pt x="4456970" y="4823620"/>
                  <a:pt x="4462768" y="4836023"/>
                  <a:pt x="4457827" y="4850751"/>
                </a:cubicBezTo>
                <a:cubicBezTo>
                  <a:pt x="4454555" y="4862006"/>
                  <a:pt x="4463241" y="4866176"/>
                  <a:pt x="4471025" y="4867775"/>
                </a:cubicBezTo>
                <a:cubicBezTo>
                  <a:pt x="4482667" y="4868020"/>
                  <a:pt x="4492572" y="4867431"/>
                  <a:pt x="4503311" y="4865104"/>
                </a:cubicBezTo>
                <a:cubicBezTo>
                  <a:pt x="4539907" y="4862365"/>
                  <a:pt x="4542095" y="4864484"/>
                  <a:pt x="4538327" y="4899014"/>
                </a:cubicBezTo>
                <a:cubicBezTo>
                  <a:pt x="4537311" y="4916696"/>
                  <a:pt x="4531535" y="4933161"/>
                  <a:pt x="4528782" y="4950009"/>
                </a:cubicBezTo>
                <a:cubicBezTo>
                  <a:pt x="4524359" y="4970331"/>
                  <a:pt x="4519936" y="4990652"/>
                  <a:pt x="4490855" y="4977760"/>
                </a:cubicBezTo>
                <a:cubicBezTo>
                  <a:pt x="4480882" y="4974042"/>
                  <a:pt x="4471948" y="4981510"/>
                  <a:pt x="4473436" y="4993981"/>
                </a:cubicBezTo>
                <a:cubicBezTo>
                  <a:pt x="4474542" y="5009475"/>
                  <a:pt x="4474812" y="5026705"/>
                  <a:pt x="4496877" y="5031953"/>
                </a:cubicBezTo>
                <a:cubicBezTo>
                  <a:pt x="4498163" y="5031502"/>
                  <a:pt x="4499449" y="5031051"/>
                  <a:pt x="4502473" y="5031433"/>
                </a:cubicBezTo>
                <a:cubicBezTo>
                  <a:pt x="4514114" y="5031678"/>
                  <a:pt x="4528961" y="5016360"/>
                  <a:pt x="4538301" y="5034738"/>
                </a:cubicBezTo>
                <a:cubicBezTo>
                  <a:pt x="4547190" y="5051831"/>
                  <a:pt x="4547911" y="5070346"/>
                  <a:pt x="4541751" y="5089834"/>
                </a:cubicBezTo>
                <a:cubicBezTo>
                  <a:pt x="4535524" y="5105014"/>
                  <a:pt x="4524085" y="5117692"/>
                  <a:pt x="4511743" y="5127799"/>
                </a:cubicBezTo>
                <a:cubicBezTo>
                  <a:pt x="4501522" y="5135718"/>
                  <a:pt x="4492520" y="5138878"/>
                  <a:pt x="4485820" y="5123905"/>
                </a:cubicBezTo>
                <a:cubicBezTo>
                  <a:pt x="4482729" y="5119215"/>
                  <a:pt x="4478352" y="5114976"/>
                  <a:pt x="4473208" y="5116782"/>
                </a:cubicBezTo>
                <a:cubicBezTo>
                  <a:pt x="4464206" y="5119942"/>
                  <a:pt x="4465175" y="5126821"/>
                  <a:pt x="4466980" y="5131962"/>
                </a:cubicBezTo>
                <a:cubicBezTo>
                  <a:pt x="4469304" y="5142697"/>
                  <a:pt x="4472462" y="5151694"/>
                  <a:pt x="4474335" y="5161144"/>
                </a:cubicBezTo>
                <a:cubicBezTo>
                  <a:pt x="4481306" y="5193347"/>
                  <a:pt x="4464790" y="5212139"/>
                  <a:pt x="4432436" y="5210502"/>
                </a:cubicBezTo>
                <a:cubicBezTo>
                  <a:pt x="4428127" y="5210571"/>
                  <a:pt x="4425104" y="5210188"/>
                  <a:pt x="4422080" y="5209806"/>
                </a:cubicBezTo>
                <a:cubicBezTo>
                  <a:pt x="4373257" y="5202400"/>
                  <a:pt x="4367278" y="5205942"/>
                  <a:pt x="4363328" y="5256417"/>
                </a:cubicBezTo>
                <a:cubicBezTo>
                  <a:pt x="4361478" y="5275836"/>
                  <a:pt x="4355634" y="5287993"/>
                  <a:pt x="4335441" y="5292194"/>
                </a:cubicBezTo>
                <a:cubicBezTo>
                  <a:pt x="4327273" y="5293617"/>
                  <a:pt x="4321294" y="5297160"/>
                  <a:pt x="4315316" y="5300702"/>
                </a:cubicBezTo>
                <a:cubicBezTo>
                  <a:pt x="4277186" y="5315531"/>
                  <a:pt x="4252570" y="5340053"/>
                  <a:pt x="4258458" y="5385631"/>
                </a:cubicBezTo>
                <a:cubicBezTo>
                  <a:pt x="4260014" y="5402410"/>
                  <a:pt x="4258998" y="5420092"/>
                  <a:pt x="4253222" y="5436557"/>
                </a:cubicBezTo>
                <a:cubicBezTo>
                  <a:pt x="4249950" y="5447812"/>
                  <a:pt x="4241467" y="5456565"/>
                  <a:pt x="4229825" y="5456320"/>
                </a:cubicBezTo>
                <a:cubicBezTo>
                  <a:pt x="4215611" y="5456978"/>
                  <a:pt x="4216694" y="5443604"/>
                  <a:pt x="4214822" y="5434155"/>
                </a:cubicBezTo>
                <a:cubicBezTo>
                  <a:pt x="4200113" y="5375792"/>
                  <a:pt x="4200113" y="5375792"/>
                  <a:pt x="4150160" y="5406321"/>
                </a:cubicBezTo>
                <a:cubicBezTo>
                  <a:pt x="4132223" y="5416948"/>
                  <a:pt x="4114670" y="5424554"/>
                  <a:pt x="4094026" y="5427469"/>
                </a:cubicBezTo>
                <a:cubicBezTo>
                  <a:pt x="4072931" y="5429099"/>
                  <a:pt x="4056144" y="5430660"/>
                  <a:pt x="4039855" y="5408946"/>
                </a:cubicBezTo>
                <a:cubicBezTo>
                  <a:pt x="4014812" y="5378755"/>
                  <a:pt x="3962333" y="5385626"/>
                  <a:pt x="3927948" y="5419353"/>
                </a:cubicBezTo>
                <a:cubicBezTo>
                  <a:pt x="3922421" y="5424181"/>
                  <a:pt x="3918630" y="5429843"/>
                  <a:pt x="3912268" y="5436408"/>
                </a:cubicBezTo>
                <a:cubicBezTo>
                  <a:pt x="3896746" y="5408649"/>
                  <a:pt x="3879554" y="5384365"/>
                  <a:pt x="3845463" y="5381894"/>
                </a:cubicBezTo>
                <a:cubicBezTo>
                  <a:pt x="3814396" y="5379805"/>
                  <a:pt x="3790931" y="5395261"/>
                  <a:pt x="3765729" y="5409883"/>
                </a:cubicBezTo>
                <a:cubicBezTo>
                  <a:pt x="3760450" y="5403073"/>
                  <a:pt x="3764691" y="5398697"/>
                  <a:pt x="3765910" y="5393938"/>
                </a:cubicBezTo>
                <a:cubicBezTo>
                  <a:pt x="3781704" y="5356630"/>
                  <a:pt x="3760136" y="5328107"/>
                  <a:pt x="3718780" y="5329630"/>
                </a:cubicBezTo>
                <a:cubicBezTo>
                  <a:pt x="3676138" y="5331605"/>
                  <a:pt x="3676138" y="5331605"/>
                  <a:pt x="3675462" y="5288528"/>
                </a:cubicBezTo>
                <a:cubicBezTo>
                  <a:pt x="3674989" y="5258375"/>
                  <a:pt x="3649630" y="5235514"/>
                  <a:pt x="3619984" y="5241589"/>
                </a:cubicBezTo>
                <a:cubicBezTo>
                  <a:pt x="3604935" y="5243984"/>
                  <a:pt x="3608161" y="5257289"/>
                  <a:pt x="3608747" y="5267190"/>
                </a:cubicBezTo>
                <a:cubicBezTo>
                  <a:pt x="3610304" y="5283969"/>
                  <a:pt x="3614048" y="5302867"/>
                  <a:pt x="3596563" y="5314780"/>
                </a:cubicBezTo>
                <a:cubicBezTo>
                  <a:pt x="3584605" y="5321866"/>
                  <a:pt x="3576054" y="5326311"/>
                  <a:pt x="3574430" y="5305224"/>
                </a:cubicBezTo>
                <a:cubicBezTo>
                  <a:pt x="3568858" y="5252317"/>
                  <a:pt x="3550132" y="5240121"/>
                  <a:pt x="3499909" y="5253419"/>
                </a:cubicBezTo>
                <a:cubicBezTo>
                  <a:pt x="3436375" y="5269946"/>
                  <a:pt x="3375977" y="5266603"/>
                  <a:pt x="3315692" y="5243008"/>
                </a:cubicBezTo>
                <a:cubicBezTo>
                  <a:pt x="3285324" y="5230567"/>
                  <a:pt x="3255024" y="5222434"/>
                  <a:pt x="3221835" y="5222534"/>
                </a:cubicBezTo>
                <a:cubicBezTo>
                  <a:pt x="3204598" y="5222810"/>
                  <a:pt x="3190452" y="5227776"/>
                  <a:pt x="3181652" y="5243858"/>
                </a:cubicBezTo>
                <a:cubicBezTo>
                  <a:pt x="3173687" y="5258205"/>
                  <a:pt x="3161797" y="5269597"/>
                  <a:pt x="3144425" y="5261258"/>
                </a:cubicBezTo>
                <a:cubicBezTo>
                  <a:pt x="3126601" y="5251633"/>
                  <a:pt x="3137138" y="5236384"/>
                  <a:pt x="3142147" y="5225963"/>
                </a:cubicBezTo>
                <a:cubicBezTo>
                  <a:pt x="3154669" y="5199910"/>
                  <a:pt x="3149638" y="5181464"/>
                  <a:pt x="3132063" y="5160201"/>
                </a:cubicBezTo>
                <a:cubicBezTo>
                  <a:pt x="3063049" y="5074700"/>
                  <a:pt x="3023997" y="4975794"/>
                  <a:pt x="2992209" y="4872894"/>
                </a:cubicBezTo>
                <a:cubicBezTo>
                  <a:pt x="2975447" y="4821027"/>
                  <a:pt x="2975447" y="4821027"/>
                  <a:pt x="2922382" y="4817997"/>
                </a:cubicBezTo>
                <a:cubicBezTo>
                  <a:pt x="2874077" y="4816185"/>
                  <a:pt x="2874077" y="4816185"/>
                  <a:pt x="2852371" y="4861342"/>
                </a:cubicBezTo>
                <a:cubicBezTo>
                  <a:pt x="2837344" y="4892605"/>
                  <a:pt x="2822769" y="4925153"/>
                  <a:pt x="2799055" y="4952246"/>
                </a:cubicBezTo>
                <a:cubicBezTo>
                  <a:pt x="2786330" y="4965376"/>
                  <a:pt x="2772319" y="4978957"/>
                  <a:pt x="2750389" y="4982323"/>
                </a:cubicBezTo>
                <a:cubicBezTo>
                  <a:pt x="2748832" y="4965544"/>
                  <a:pt x="2755511" y="4951650"/>
                  <a:pt x="2759166" y="4937373"/>
                </a:cubicBezTo>
                <a:cubicBezTo>
                  <a:pt x="2766477" y="4908818"/>
                  <a:pt x="2768193" y="4880785"/>
                  <a:pt x="2758717" y="4853791"/>
                </a:cubicBezTo>
                <a:cubicBezTo>
                  <a:pt x="2754589" y="4837915"/>
                  <a:pt x="2758831" y="4833539"/>
                  <a:pt x="2773428" y="4829858"/>
                </a:cubicBezTo>
                <a:cubicBezTo>
                  <a:pt x="2788026" y="4826178"/>
                  <a:pt x="2803458" y="4820761"/>
                  <a:pt x="2813611" y="4808534"/>
                </a:cubicBezTo>
                <a:cubicBezTo>
                  <a:pt x="2819072" y="4799399"/>
                  <a:pt x="2822795" y="4789429"/>
                  <a:pt x="2820922" y="4779980"/>
                </a:cubicBezTo>
                <a:cubicBezTo>
                  <a:pt x="2816861" y="4768411"/>
                  <a:pt x="2805287" y="4772474"/>
                  <a:pt x="2796668" y="4772612"/>
                </a:cubicBezTo>
                <a:cubicBezTo>
                  <a:pt x="2738910" y="4772674"/>
                  <a:pt x="2681603" y="4774021"/>
                  <a:pt x="2622107" y="4773249"/>
                </a:cubicBezTo>
                <a:lnTo>
                  <a:pt x="2591932" y="4771776"/>
                </a:lnTo>
                <a:lnTo>
                  <a:pt x="2581363" y="4784316"/>
                </a:lnTo>
                <a:cubicBezTo>
                  <a:pt x="2571376" y="4791016"/>
                  <a:pt x="2557281" y="4791697"/>
                  <a:pt x="2533973" y="4788867"/>
                </a:cubicBezTo>
                <a:cubicBezTo>
                  <a:pt x="2506747" y="4786794"/>
                  <a:pt x="2502347" y="4789267"/>
                  <a:pt x="2494641" y="4816770"/>
                </a:cubicBezTo>
                <a:cubicBezTo>
                  <a:pt x="2487900" y="4840836"/>
                  <a:pt x="2498074" y="4864084"/>
                  <a:pt x="2502607" y="4887605"/>
                </a:cubicBezTo>
                <a:cubicBezTo>
                  <a:pt x="2510439" y="4932445"/>
                  <a:pt x="2523908" y="4977012"/>
                  <a:pt x="2530777" y="5025291"/>
                </a:cubicBezTo>
                <a:cubicBezTo>
                  <a:pt x="2534074" y="5046611"/>
                  <a:pt x="2534207" y="5072605"/>
                  <a:pt x="2526229" y="5094470"/>
                </a:cubicBezTo>
                <a:cubicBezTo>
                  <a:pt x="2521688" y="5117298"/>
                  <a:pt x="2507797" y="5133797"/>
                  <a:pt x="2476444" y="5139834"/>
                </a:cubicBezTo>
                <a:cubicBezTo>
                  <a:pt x="2488275" y="5104218"/>
                  <a:pt x="2448950" y="5085771"/>
                  <a:pt x="2456379" y="5052626"/>
                </a:cubicBezTo>
                <a:cubicBezTo>
                  <a:pt x="2435621" y="5020847"/>
                  <a:pt x="2438376" y="4984539"/>
                  <a:pt x="2428893" y="4952213"/>
                </a:cubicBezTo>
                <a:cubicBezTo>
                  <a:pt x="2417209" y="4921126"/>
                  <a:pt x="2408687" y="4885362"/>
                  <a:pt x="2404842" y="4852765"/>
                </a:cubicBezTo>
                <a:cubicBezTo>
                  <a:pt x="2399900" y="4797610"/>
                  <a:pt x="2345447" y="4793459"/>
                  <a:pt x="2313953" y="4819852"/>
                </a:cubicBezTo>
                <a:cubicBezTo>
                  <a:pt x="2307352" y="4823562"/>
                  <a:pt x="2305426" y="4830439"/>
                  <a:pt x="2305700" y="4836077"/>
                </a:cubicBezTo>
                <a:cubicBezTo>
                  <a:pt x="2303773" y="4842953"/>
                  <a:pt x="2307486" y="4849557"/>
                  <a:pt x="2307760" y="4855197"/>
                </a:cubicBezTo>
                <a:cubicBezTo>
                  <a:pt x="2301982" y="4875825"/>
                  <a:pt x="2291528" y="4893287"/>
                  <a:pt x="2273652" y="4897541"/>
                </a:cubicBezTo>
                <a:cubicBezTo>
                  <a:pt x="2253574" y="4903035"/>
                  <a:pt x="2241475" y="4886661"/>
                  <a:pt x="2229651" y="4875929"/>
                </a:cubicBezTo>
                <a:cubicBezTo>
                  <a:pt x="2223740" y="4870562"/>
                  <a:pt x="2222228" y="4862722"/>
                  <a:pt x="2219754" y="4858320"/>
                </a:cubicBezTo>
                <a:cubicBezTo>
                  <a:pt x="2192808" y="4815533"/>
                  <a:pt x="2150045" y="4796122"/>
                  <a:pt x="2105490" y="4809581"/>
                </a:cubicBezTo>
                <a:cubicBezTo>
                  <a:pt x="2095451" y="4812326"/>
                  <a:pt x="2084449" y="4818511"/>
                  <a:pt x="2075923" y="4829098"/>
                </a:cubicBezTo>
                <a:cubicBezTo>
                  <a:pt x="2054741" y="4858383"/>
                  <a:pt x="2019261" y="4872533"/>
                  <a:pt x="1995879" y="4903056"/>
                </a:cubicBezTo>
                <a:cubicBezTo>
                  <a:pt x="1992718" y="4907729"/>
                  <a:pt x="1978003" y="4907311"/>
                  <a:pt x="1971127" y="4905382"/>
                </a:cubicBezTo>
                <a:cubicBezTo>
                  <a:pt x="1957377" y="4901526"/>
                  <a:pt x="1943627" y="4897668"/>
                  <a:pt x="1929602" y="4888172"/>
                </a:cubicBezTo>
                <a:cubicBezTo>
                  <a:pt x="1917777" y="4877438"/>
                  <a:pt x="1908976" y="4882386"/>
                  <a:pt x="1900724" y="4898612"/>
                </a:cubicBezTo>
                <a:cubicBezTo>
                  <a:pt x="1899761" y="4902049"/>
                  <a:pt x="1900035" y="4907689"/>
                  <a:pt x="1896871" y="4912363"/>
                </a:cubicBezTo>
                <a:cubicBezTo>
                  <a:pt x="1891507" y="4918275"/>
                  <a:pt x="1883944" y="4925423"/>
                  <a:pt x="1877068" y="4923495"/>
                </a:cubicBezTo>
                <a:cubicBezTo>
                  <a:pt x="1865518" y="4918402"/>
                  <a:pt x="1869644" y="4910289"/>
                  <a:pt x="1870333" y="4901212"/>
                </a:cubicBezTo>
                <a:cubicBezTo>
                  <a:pt x="1875838" y="4874945"/>
                  <a:pt x="1893855" y="4850334"/>
                  <a:pt x="1885608" y="4820209"/>
                </a:cubicBezTo>
                <a:cubicBezTo>
                  <a:pt x="1882860" y="4810168"/>
                  <a:pt x="1874473" y="4800399"/>
                  <a:pt x="1867872" y="4804109"/>
                </a:cubicBezTo>
                <a:cubicBezTo>
                  <a:pt x="1856871" y="4810294"/>
                  <a:pt x="1844630" y="4814276"/>
                  <a:pt x="1837342" y="4827064"/>
                </a:cubicBezTo>
                <a:cubicBezTo>
                  <a:pt x="1832253" y="4838614"/>
                  <a:pt x="1815886" y="4850711"/>
                  <a:pt x="1799662" y="4842451"/>
                </a:cubicBezTo>
                <a:cubicBezTo>
                  <a:pt x="1782199" y="4831991"/>
                  <a:pt x="1762537" y="4822766"/>
                  <a:pt x="1758003" y="4799247"/>
                </a:cubicBezTo>
                <a:cubicBezTo>
                  <a:pt x="1758965" y="4795808"/>
                  <a:pt x="1769967" y="4789623"/>
                  <a:pt x="1769692" y="4783984"/>
                </a:cubicBezTo>
                <a:cubicBezTo>
                  <a:pt x="1765706" y="4771742"/>
                  <a:pt x="1760484" y="4757298"/>
                  <a:pt x="1743295" y="4752477"/>
                </a:cubicBezTo>
                <a:cubicBezTo>
                  <a:pt x="1699843" y="4742143"/>
                  <a:pt x="1659281" y="4721494"/>
                  <a:pt x="1616518" y="4702082"/>
                </a:cubicBezTo>
                <a:cubicBezTo>
                  <a:pt x="1589980" y="4690930"/>
                  <a:pt x="1563302" y="4700133"/>
                  <a:pt x="1541847" y="4723780"/>
                </a:cubicBezTo>
                <a:cubicBezTo>
                  <a:pt x="1515028" y="4753336"/>
                  <a:pt x="1513791" y="4751137"/>
                  <a:pt x="1482305" y="4731179"/>
                </a:cubicBezTo>
                <a:cubicBezTo>
                  <a:pt x="1468280" y="4721683"/>
                  <a:pt x="1460166" y="4717553"/>
                  <a:pt x="1473783" y="4695417"/>
                </a:cubicBezTo>
                <a:cubicBezTo>
                  <a:pt x="1493726" y="4663929"/>
                  <a:pt x="1488645" y="4629131"/>
                  <a:pt x="1468846" y="4593913"/>
                </a:cubicBezTo>
                <a:cubicBezTo>
                  <a:pt x="1444102" y="4549890"/>
                  <a:pt x="1408904" y="4523329"/>
                  <a:pt x="1363940" y="4505154"/>
                </a:cubicBezTo>
                <a:cubicBezTo>
                  <a:pt x="1355828" y="4501025"/>
                  <a:pt x="1348953" y="4499096"/>
                  <a:pt x="1341662" y="4511882"/>
                </a:cubicBezTo>
                <a:cubicBezTo>
                  <a:pt x="1330247" y="4532784"/>
                  <a:pt x="1307968" y="4539514"/>
                  <a:pt x="1289128" y="4547206"/>
                </a:cubicBezTo>
                <a:cubicBezTo>
                  <a:pt x="1263686" y="4558610"/>
                  <a:pt x="1224087" y="4534523"/>
                  <a:pt x="1221480" y="4504127"/>
                </a:cubicBezTo>
                <a:cubicBezTo>
                  <a:pt x="1218870" y="4473732"/>
                  <a:pt x="1214062" y="4444570"/>
                  <a:pt x="1220530" y="4414866"/>
                </a:cubicBezTo>
                <a:cubicBezTo>
                  <a:pt x="1223419" y="4404551"/>
                  <a:pt x="1225345" y="4397676"/>
                  <a:pt x="1239097" y="4401534"/>
                </a:cubicBezTo>
                <a:cubicBezTo>
                  <a:pt x="1249407" y="4404427"/>
                  <a:pt x="1253261" y="4390675"/>
                  <a:pt x="1251750" y="4382834"/>
                </a:cubicBezTo>
                <a:cubicBezTo>
                  <a:pt x="1251202" y="4371557"/>
                  <a:pt x="1255052" y="4357804"/>
                  <a:pt x="1254504" y="4346526"/>
                </a:cubicBezTo>
                <a:cubicBezTo>
                  <a:pt x="1251755" y="4336486"/>
                  <a:pt x="1238969" y="4329190"/>
                  <a:pt x="1230581" y="4319421"/>
                </a:cubicBezTo>
                <a:cubicBezTo>
                  <a:pt x="1216765" y="4302566"/>
                  <a:pt x="1202948" y="4285711"/>
                  <a:pt x="1186758" y="4272364"/>
                </a:cubicBezTo>
                <a:lnTo>
                  <a:pt x="1175214" y="4264939"/>
                </a:lnTo>
                <a:lnTo>
                  <a:pt x="1161833" y="4266023"/>
                </a:lnTo>
                <a:cubicBezTo>
                  <a:pt x="1154415" y="4265067"/>
                  <a:pt x="1147356" y="4262915"/>
                  <a:pt x="1140837" y="4258967"/>
                </a:cubicBezTo>
                <a:lnTo>
                  <a:pt x="1128185" y="4246273"/>
                </a:lnTo>
                <a:lnTo>
                  <a:pt x="1114189" y="4244360"/>
                </a:lnTo>
                <a:cubicBezTo>
                  <a:pt x="1109687" y="4244719"/>
                  <a:pt x="1105528" y="4246333"/>
                  <a:pt x="1101745" y="4249907"/>
                </a:cubicBezTo>
                <a:cubicBezTo>
                  <a:pt x="1097344" y="4252381"/>
                  <a:pt x="1093356" y="4251725"/>
                  <a:pt x="1089334" y="4250366"/>
                </a:cubicBezTo>
                <a:lnTo>
                  <a:pt x="1081819" y="4248119"/>
                </a:lnTo>
                <a:lnTo>
                  <a:pt x="1066120" y="4264125"/>
                </a:lnTo>
                <a:cubicBezTo>
                  <a:pt x="1059898" y="4273698"/>
                  <a:pt x="1055110" y="4284226"/>
                  <a:pt x="1050323" y="4294755"/>
                </a:cubicBezTo>
                <a:cubicBezTo>
                  <a:pt x="1036917" y="4327300"/>
                  <a:pt x="1015857" y="4348360"/>
                  <a:pt x="983313" y="4357938"/>
                </a:cubicBezTo>
                <a:cubicBezTo>
                  <a:pt x="975658" y="4350281"/>
                  <a:pt x="968002" y="4342625"/>
                  <a:pt x="960346" y="4334969"/>
                </a:cubicBezTo>
                <a:cubicBezTo>
                  <a:pt x="971834" y="4319654"/>
                  <a:pt x="985236" y="4306251"/>
                  <a:pt x="1002467" y="4292849"/>
                </a:cubicBezTo>
                <a:cubicBezTo>
                  <a:pt x="1013954" y="4281362"/>
                  <a:pt x="1027355" y="4271788"/>
                  <a:pt x="1033100" y="4258387"/>
                </a:cubicBezTo>
                <a:cubicBezTo>
                  <a:pt x="1065652" y="4210525"/>
                  <a:pt x="1052257" y="4177986"/>
                  <a:pt x="998661" y="4158853"/>
                </a:cubicBezTo>
                <a:cubicBezTo>
                  <a:pt x="958462" y="4149287"/>
                  <a:pt x="954636" y="4141631"/>
                  <a:pt x="956556" y="4105261"/>
                </a:cubicBezTo>
                <a:cubicBezTo>
                  <a:pt x="960392" y="4063146"/>
                  <a:pt x="946994" y="4049748"/>
                  <a:pt x="904879" y="4057413"/>
                </a:cubicBezTo>
                <a:cubicBezTo>
                  <a:pt x="899136" y="4059328"/>
                  <a:pt x="891479" y="4063158"/>
                  <a:pt x="885736" y="4065073"/>
                </a:cubicBezTo>
                <a:cubicBezTo>
                  <a:pt x="843619" y="4080393"/>
                  <a:pt x="822567" y="4059341"/>
                  <a:pt x="818745" y="4013399"/>
                </a:cubicBezTo>
                <a:cubicBezTo>
                  <a:pt x="820662" y="4000000"/>
                  <a:pt x="822578" y="3986599"/>
                  <a:pt x="826409" y="3971284"/>
                </a:cubicBezTo>
                <a:cubicBezTo>
                  <a:pt x="834075" y="3917683"/>
                  <a:pt x="847483" y="3865997"/>
                  <a:pt x="870463" y="3816223"/>
                </a:cubicBezTo>
                <a:cubicBezTo>
                  <a:pt x="887698" y="3779849"/>
                  <a:pt x="883874" y="3753050"/>
                  <a:pt x="849420" y="3733913"/>
                </a:cubicBezTo>
                <a:cubicBezTo>
                  <a:pt x="845592" y="3730085"/>
                  <a:pt x="841764" y="3726257"/>
                  <a:pt x="837936" y="3722429"/>
                </a:cubicBezTo>
                <a:cubicBezTo>
                  <a:pt x="820712" y="3697547"/>
                  <a:pt x="820715" y="3682233"/>
                  <a:pt x="847517" y="3670743"/>
                </a:cubicBezTo>
                <a:lnTo>
                  <a:pt x="871187" y="3654468"/>
                </a:lnTo>
                <a:lnTo>
                  <a:pt x="862921" y="3655033"/>
                </a:lnTo>
                <a:lnTo>
                  <a:pt x="865726" y="3649731"/>
                </a:lnTo>
                <a:cubicBezTo>
                  <a:pt x="872742" y="3631304"/>
                  <a:pt x="907125" y="3594598"/>
                  <a:pt x="920326" y="3587177"/>
                </a:cubicBezTo>
                <a:lnTo>
                  <a:pt x="925490" y="3584399"/>
                </a:lnTo>
                <a:lnTo>
                  <a:pt x="928649" y="3574777"/>
                </a:lnTo>
                <a:cubicBezTo>
                  <a:pt x="929489" y="3567001"/>
                  <a:pt x="928593" y="3559165"/>
                  <a:pt x="925932" y="3550999"/>
                </a:cubicBezTo>
                <a:lnTo>
                  <a:pt x="917654" y="3534979"/>
                </a:lnTo>
                <a:lnTo>
                  <a:pt x="912238" y="3534153"/>
                </a:lnTo>
                <a:cubicBezTo>
                  <a:pt x="905209" y="3531949"/>
                  <a:pt x="898814" y="3528302"/>
                  <a:pt x="892558" y="3527474"/>
                </a:cubicBezTo>
                <a:cubicBezTo>
                  <a:pt x="879637" y="3494184"/>
                  <a:pt x="853232" y="3509027"/>
                  <a:pt x="830681" y="3510117"/>
                </a:cubicBezTo>
                <a:cubicBezTo>
                  <a:pt x="759587" y="3512423"/>
                  <a:pt x="693717" y="3529172"/>
                  <a:pt x="626610" y="3543722"/>
                </a:cubicBezTo>
                <a:cubicBezTo>
                  <a:pt x="613133" y="3545504"/>
                  <a:pt x="597458" y="3548522"/>
                  <a:pt x="581781" y="3551541"/>
                </a:cubicBezTo>
                <a:cubicBezTo>
                  <a:pt x="560466" y="3554832"/>
                  <a:pt x="538189" y="3561561"/>
                  <a:pt x="534885" y="3586592"/>
                </a:cubicBezTo>
                <a:cubicBezTo>
                  <a:pt x="531032" y="3600343"/>
                  <a:pt x="518793" y="3604326"/>
                  <a:pt x="508756" y="3607073"/>
                </a:cubicBezTo>
                <a:cubicBezTo>
                  <a:pt x="497754" y="3613256"/>
                  <a:pt x="482766" y="3607199"/>
                  <a:pt x="473000" y="3615583"/>
                </a:cubicBezTo>
                <a:cubicBezTo>
                  <a:pt x="468600" y="3618056"/>
                  <a:pt x="454850" y="3614200"/>
                  <a:pt x="451138" y="3607596"/>
                </a:cubicBezTo>
                <a:cubicBezTo>
                  <a:pt x="431341" y="3583966"/>
                  <a:pt x="418198" y="3540301"/>
                  <a:pt x="426615" y="3498773"/>
                </a:cubicBezTo>
                <a:lnTo>
                  <a:pt x="434951" y="3478138"/>
                </a:lnTo>
                <a:lnTo>
                  <a:pt x="0" y="3478138"/>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209857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B7E376F-0253-46E6-902C-2CA1892242CD}"/>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07974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6E3EB2D9-614D-4F52-A3BD-39613A8924C3}"/>
              </a:ext>
            </a:extLst>
          </p:cNvPr>
          <p:cNvSpPr>
            <a:spLocks noGrp="1"/>
          </p:cNvSpPr>
          <p:nvPr>
            <p:ph type="pic" sz="quarter" idx="14" hasCustomPrompt="1"/>
          </p:nvPr>
        </p:nvSpPr>
        <p:spPr>
          <a:xfrm>
            <a:off x="3934982" y="0"/>
            <a:ext cx="4322036"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74885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8B8CAF3-9328-4AEF-8C03-A4E21A15B3DF}"/>
              </a:ext>
            </a:extLst>
          </p:cNvPr>
          <p:cNvSpPr>
            <a:spLocks noGrp="1"/>
          </p:cNvSpPr>
          <p:nvPr>
            <p:ph type="pic" sz="quarter" idx="14" hasCustomPrompt="1"/>
          </p:nvPr>
        </p:nvSpPr>
        <p:spPr>
          <a:xfrm>
            <a:off x="815007" y="564046"/>
            <a:ext cx="6624018" cy="5729909"/>
          </a:xfrm>
          <a:custGeom>
            <a:avLst/>
            <a:gdLst>
              <a:gd name="connsiteX0" fmla="*/ 1832943 w 6624018"/>
              <a:gd name="connsiteY0" fmla="*/ 4748834 h 5729909"/>
              <a:gd name="connsiteX1" fmla="*/ 6624018 w 6624018"/>
              <a:gd name="connsiteY1" fmla="*/ 4748834 h 5729909"/>
              <a:gd name="connsiteX2" fmla="*/ 6624018 w 6624018"/>
              <a:gd name="connsiteY2" fmla="*/ 5729909 h 5729909"/>
              <a:gd name="connsiteX3" fmla="*/ 1832943 w 6624018"/>
              <a:gd name="connsiteY3" fmla="*/ 5729909 h 5729909"/>
              <a:gd name="connsiteX4" fmla="*/ 1841224 w 6624018"/>
              <a:gd name="connsiteY4" fmla="*/ 2822714 h 5729909"/>
              <a:gd name="connsiteX5" fmla="*/ 3091438 w 6624018"/>
              <a:gd name="connsiteY5" fmla="*/ 2822714 h 5729909"/>
              <a:gd name="connsiteX6" fmla="*/ 3091438 w 6624018"/>
              <a:gd name="connsiteY6" fmla="*/ 4611758 h 5729909"/>
              <a:gd name="connsiteX7" fmla="*/ 1841224 w 6624018"/>
              <a:gd name="connsiteY7" fmla="*/ 4611758 h 5729909"/>
              <a:gd name="connsiteX8" fmla="*/ 0 w 6624018"/>
              <a:gd name="connsiteY8" fmla="*/ 2822714 h 5729909"/>
              <a:gd name="connsiteX9" fmla="*/ 1690847 w 6624018"/>
              <a:gd name="connsiteY9" fmla="*/ 2822714 h 5729909"/>
              <a:gd name="connsiteX10" fmla="*/ 1690847 w 6624018"/>
              <a:gd name="connsiteY10" fmla="*/ 4949686 h 5729909"/>
              <a:gd name="connsiteX11" fmla="*/ 0 w 6624018"/>
              <a:gd name="connsiteY11" fmla="*/ 4949686 h 5729909"/>
              <a:gd name="connsiteX12" fmla="*/ 3241814 w 6624018"/>
              <a:gd name="connsiteY12" fmla="*/ 1928192 h 5729909"/>
              <a:gd name="connsiteX13" fmla="*/ 6042992 w 6624018"/>
              <a:gd name="connsiteY13" fmla="*/ 1928192 h 5729909"/>
              <a:gd name="connsiteX14" fmla="*/ 6042992 w 6624018"/>
              <a:gd name="connsiteY14" fmla="*/ 4611758 h 5729909"/>
              <a:gd name="connsiteX15" fmla="*/ 3241814 w 6624018"/>
              <a:gd name="connsiteY15" fmla="*/ 4611758 h 5729909"/>
              <a:gd name="connsiteX16" fmla="*/ 290259 w 6624018"/>
              <a:gd name="connsiteY16" fmla="*/ 894522 h 5729909"/>
              <a:gd name="connsiteX17" fmla="*/ 3091436 w 6624018"/>
              <a:gd name="connsiteY17" fmla="*/ 894522 h 5729909"/>
              <a:gd name="connsiteX18" fmla="*/ 3091436 w 6624018"/>
              <a:gd name="connsiteY18" fmla="*/ 2683566 h 5729909"/>
              <a:gd name="connsiteX19" fmla="*/ 290259 w 6624018"/>
              <a:gd name="connsiteY19" fmla="*/ 2683566 h 5729909"/>
              <a:gd name="connsiteX20" fmla="*/ 3241813 w 6624018"/>
              <a:gd name="connsiteY20" fmla="*/ 0 h 5729909"/>
              <a:gd name="connsiteX21" fmla="*/ 4979872 w 6624018"/>
              <a:gd name="connsiteY21" fmla="*/ 0 h 5729909"/>
              <a:gd name="connsiteX22" fmla="*/ 4979872 w 6624018"/>
              <a:gd name="connsiteY22" fmla="*/ 1789044 h 5729909"/>
              <a:gd name="connsiteX23" fmla="*/ 3241813 w 6624018"/>
              <a:gd name="connsiteY23" fmla="*/ 1789044 h 5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4018" h="5729909">
                <a:moveTo>
                  <a:pt x="1832943" y="4748834"/>
                </a:moveTo>
                <a:lnTo>
                  <a:pt x="6624018" y="4748834"/>
                </a:lnTo>
                <a:lnTo>
                  <a:pt x="6624018" y="5729909"/>
                </a:lnTo>
                <a:lnTo>
                  <a:pt x="1832943" y="5729909"/>
                </a:lnTo>
                <a:close/>
                <a:moveTo>
                  <a:pt x="1841224" y="2822714"/>
                </a:moveTo>
                <a:lnTo>
                  <a:pt x="3091438" y="2822714"/>
                </a:lnTo>
                <a:lnTo>
                  <a:pt x="3091438" y="4611758"/>
                </a:lnTo>
                <a:lnTo>
                  <a:pt x="1841224" y="4611758"/>
                </a:lnTo>
                <a:close/>
                <a:moveTo>
                  <a:pt x="0" y="2822714"/>
                </a:moveTo>
                <a:lnTo>
                  <a:pt x="1690847" y="2822714"/>
                </a:lnTo>
                <a:lnTo>
                  <a:pt x="1690847" y="4949686"/>
                </a:lnTo>
                <a:lnTo>
                  <a:pt x="0" y="4949686"/>
                </a:lnTo>
                <a:close/>
                <a:moveTo>
                  <a:pt x="3241814" y="1928192"/>
                </a:moveTo>
                <a:lnTo>
                  <a:pt x="6042992" y="1928192"/>
                </a:lnTo>
                <a:lnTo>
                  <a:pt x="6042992" y="4611758"/>
                </a:lnTo>
                <a:lnTo>
                  <a:pt x="3241814" y="4611758"/>
                </a:lnTo>
                <a:close/>
                <a:moveTo>
                  <a:pt x="290259" y="894522"/>
                </a:moveTo>
                <a:lnTo>
                  <a:pt x="3091436" y="894522"/>
                </a:lnTo>
                <a:lnTo>
                  <a:pt x="3091436" y="2683566"/>
                </a:lnTo>
                <a:lnTo>
                  <a:pt x="290259" y="2683566"/>
                </a:lnTo>
                <a:close/>
                <a:moveTo>
                  <a:pt x="3241813" y="0"/>
                </a:moveTo>
                <a:lnTo>
                  <a:pt x="4979872" y="0"/>
                </a:lnTo>
                <a:lnTo>
                  <a:pt x="4979872" y="1789044"/>
                </a:lnTo>
                <a:lnTo>
                  <a:pt x="3241813" y="1789044"/>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1784276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mages &amp; Contents Layout">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D123DBB0-CE3C-4DAF-AE63-CE74A234B78E}"/>
              </a:ext>
            </a:extLst>
          </p:cNvPr>
          <p:cNvGrpSpPr/>
          <p:nvPr userDrawn="1"/>
        </p:nvGrpSpPr>
        <p:grpSpPr>
          <a:xfrm>
            <a:off x="1565648" y="2089862"/>
            <a:ext cx="3814270" cy="2095683"/>
            <a:chOff x="-548507" y="477868"/>
            <a:chExt cx="11570449" cy="6357177"/>
          </a:xfrm>
        </p:grpSpPr>
        <p:sp>
          <p:nvSpPr>
            <p:cNvPr id="35" name="Freeform: Shape 34">
              <a:extLst>
                <a:ext uri="{FF2B5EF4-FFF2-40B4-BE49-F238E27FC236}">
                  <a16:creationId xmlns:a16="http://schemas.microsoft.com/office/drawing/2014/main" id="{B8C24417-1BEC-4CA1-8C74-D66539BFBE3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15425C9-7931-4B76-93DD-E669AB3FEE3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58F9D2D-AA30-47E4-A55D-0A18CF5CC9D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E2F31AA-791B-4F0B-86BC-D4EAE38D545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86015F6-FB8B-410F-A063-1343C3E1E8F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8B9F375D-1BB9-4CFD-8F43-D038622D93C5}"/>
                </a:ext>
              </a:extLst>
            </p:cNvPr>
            <p:cNvGrpSpPr/>
            <p:nvPr/>
          </p:nvGrpSpPr>
          <p:grpSpPr>
            <a:xfrm>
              <a:off x="1606" y="6382978"/>
              <a:ext cx="413937" cy="115242"/>
              <a:chOff x="5955" y="6353672"/>
              <a:chExt cx="413937" cy="115242"/>
            </a:xfrm>
          </p:grpSpPr>
          <p:sp>
            <p:nvSpPr>
              <p:cNvPr id="45" name="Rectangle: Rounded Corners 44">
                <a:extLst>
                  <a:ext uri="{FF2B5EF4-FFF2-40B4-BE49-F238E27FC236}">
                    <a16:creationId xmlns:a16="http://schemas.microsoft.com/office/drawing/2014/main" id="{88F0C6E3-914F-40ED-8425-FECE4FCEE6C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27BB132A-5E89-48AB-B865-B31B44CC0CC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B8522911-06F2-41A0-B4CE-7F3F85A3997A}"/>
                </a:ext>
              </a:extLst>
            </p:cNvPr>
            <p:cNvGrpSpPr/>
            <p:nvPr/>
          </p:nvGrpSpPr>
          <p:grpSpPr>
            <a:xfrm>
              <a:off x="9855291" y="6381600"/>
              <a:ext cx="885989" cy="115242"/>
              <a:chOff x="5955" y="6353672"/>
              <a:chExt cx="413937" cy="115242"/>
            </a:xfrm>
          </p:grpSpPr>
          <p:sp>
            <p:nvSpPr>
              <p:cNvPr id="43" name="Rectangle: Rounded Corners 42">
                <a:extLst>
                  <a:ext uri="{FF2B5EF4-FFF2-40B4-BE49-F238E27FC236}">
                    <a16:creationId xmlns:a16="http://schemas.microsoft.com/office/drawing/2014/main" id="{372ED02B-A4A2-421A-ABB8-EA8B2CE36BD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15CC34C0-717F-48CA-A332-0972887DC80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Shape 41">
              <a:extLst>
                <a:ext uri="{FF2B5EF4-FFF2-40B4-BE49-F238E27FC236}">
                  <a16:creationId xmlns:a16="http://schemas.microsoft.com/office/drawing/2014/main" id="{70C9EF50-70FB-4000-A786-6CD9912883D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7" name="Group 46">
            <a:extLst>
              <a:ext uri="{FF2B5EF4-FFF2-40B4-BE49-F238E27FC236}">
                <a16:creationId xmlns:a16="http://schemas.microsoft.com/office/drawing/2014/main" id="{4158A695-BCF0-4F34-97F6-2822761E919E}"/>
              </a:ext>
            </a:extLst>
          </p:cNvPr>
          <p:cNvGrpSpPr/>
          <p:nvPr userDrawn="1"/>
        </p:nvGrpSpPr>
        <p:grpSpPr>
          <a:xfrm>
            <a:off x="6773073" y="2089862"/>
            <a:ext cx="3814270" cy="2095683"/>
            <a:chOff x="-548507" y="477868"/>
            <a:chExt cx="11570449" cy="6357177"/>
          </a:xfrm>
        </p:grpSpPr>
        <p:sp>
          <p:nvSpPr>
            <p:cNvPr id="48" name="Freeform: Shape 47">
              <a:extLst>
                <a:ext uri="{FF2B5EF4-FFF2-40B4-BE49-F238E27FC236}">
                  <a16:creationId xmlns:a16="http://schemas.microsoft.com/office/drawing/2014/main" id="{CF013190-8AC3-4278-BAFC-CC000323CFD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9C7A7CC-4DD9-491A-A8BA-25758345D9D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29A491E-FA1E-4F86-9248-2B0B8F2F975B}"/>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0322D6-4805-4EF4-AD3F-249632814D6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BCB2E90C-3D86-4380-A7FC-BD1D540AC6F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DEA1BF6-7277-471C-B4AC-747D0FD5D0A9}"/>
                </a:ext>
              </a:extLst>
            </p:cNvPr>
            <p:cNvGrpSpPr/>
            <p:nvPr/>
          </p:nvGrpSpPr>
          <p:grpSpPr>
            <a:xfrm>
              <a:off x="1606" y="6382978"/>
              <a:ext cx="413937" cy="115242"/>
              <a:chOff x="5955" y="6353672"/>
              <a:chExt cx="413937" cy="115242"/>
            </a:xfrm>
          </p:grpSpPr>
          <p:sp>
            <p:nvSpPr>
              <p:cNvPr id="58" name="Rectangle: Rounded Corners 57">
                <a:extLst>
                  <a:ext uri="{FF2B5EF4-FFF2-40B4-BE49-F238E27FC236}">
                    <a16:creationId xmlns:a16="http://schemas.microsoft.com/office/drawing/2014/main" id="{BE2B16D9-86D3-4BD3-9C2A-27B5284D96E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F314C945-CB1C-446E-8347-6D1ACAF7568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A88BDD8-D597-4B37-B0DD-6F1A47B58236}"/>
                </a:ext>
              </a:extLst>
            </p:cNvPr>
            <p:cNvGrpSpPr/>
            <p:nvPr/>
          </p:nvGrpSpPr>
          <p:grpSpPr>
            <a:xfrm>
              <a:off x="9855291" y="6381600"/>
              <a:ext cx="885989" cy="115242"/>
              <a:chOff x="5955" y="6353672"/>
              <a:chExt cx="413937" cy="115242"/>
            </a:xfrm>
          </p:grpSpPr>
          <p:sp>
            <p:nvSpPr>
              <p:cNvPr id="56" name="Rectangle: Rounded Corners 55">
                <a:extLst>
                  <a:ext uri="{FF2B5EF4-FFF2-40B4-BE49-F238E27FC236}">
                    <a16:creationId xmlns:a16="http://schemas.microsoft.com/office/drawing/2014/main" id="{C3BBF54C-B2E1-4A99-8D16-187BA4D517A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B30FA645-9355-4322-8415-7724A8581FF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Freeform: Shape 54">
              <a:extLst>
                <a:ext uri="{FF2B5EF4-FFF2-40B4-BE49-F238E27FC236}">
                  <a16:creationId xmlns:a16="http://schemas.microsoft.com/office/drawing/2014/main" id="{91AF8D72-65C5-4177-8D47-A4679E9EBC2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7" name="Oval 20">
            <a:extLst>
              <a:ext uri="{FF2B5EF4-FFF2-40B4-BE49-F238E27FC236}">
                <a16:creationId xmlns:a16="http://schemas.microsoft.com/office/drawing/2014/main" id="{3D355D5A-608F-4392-8874-10EA0BBB127C}"/>
              </a:ext>
            </a:extLst>
          </p:cNvPr>
          <p:cNvSpPr/>
          <p:nvPr userDrawn="1"/>
        </p:nvSpPr>
        <p:spPr>
          <a:xfrm>
            <a:off x="5735326" y="39238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21">
            <a:extLst>
              <a:ext uri="{FF2B5EF4-FFF2-40B4-BE49-F238E27FC236}">
                <a16:creationId xmlns:a16="http://schemas.microsoft.com/office/drawing/2014/main" id="{BFFE63E3-6EF2-4D85-A7E9-D6CA3DA1D889}"/>
              </a:ext>
            </a:extLst>
          </p:cNvPr>
          <p:cNvSpPr/>
          <p:nvPr userDrawn="1"/>
        </p:nvSpPr>
        <p:spPr>
          <a:xfrm>
            <a:off x="519549" y="39238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그림 개체 틀 2">
            <a:extLst>
              <a:ext uri="{FF2B5EF4-FFF2-40B4-BE49-F238E27FC236}">
                <a16:creationId xmlns:a16="http://schemas.microsoft.com/office/drawing/2014/main" id="{AEDD54C4-EF65-4579-B4B8-D952EC7C8B1F}"/>
              </a:ext>
            </a:extLst>
          </p:cNvPr>
          <p:cNvSpPr>
            <a:spLocks noGrp="1"/>
          </p:cNvSpPr>
          <p:nvPr>
            <p:ph type="pic" sz="quarter" idx="10" hasCustomPrompt="1"/>
          </p:nvPr>
        </p:nvSpPr>
        <p:spPr>
          <a:xfrm>
            <a:off x="2105281" y="2195565"/>
            <a:ext cx="2745149" cy="1694195"/>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Text Placeholder 9">
            <a:extLst>
              <a:ext uri="{FF2B5EF4-FFF2-40B4-BE49-F238E27FC236}">
                <a16:creationId xmlns:a16="http://schemas.microsoft.com/office/drawing/2014/main" id="{851354DF-4A21-4109-B8B8-35468B942848}"/>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0" name="그림 개체 틀 2">
            <a:extLst>
              <a:ext uri="{FF2B5EF4-FFF2-40B4-BE49-F238E27FC236}">
                <a16:creationId xmlns:a16="http://schemas.microsoft.com/office/drawing/2014/main" id="{4CF79D6D-C02C-4F69-A1BE-2E0575ED8E43}"/>
              </a:ext>
            </a:extLst>
          </p:cNvPr>
          <p:cNvSpPr>
            <a:spLocks noGrp="1"/>
          </p:cNvSpPr>
          <p:nvPr>
            <p:ph type="pic" sz="quarter" idx="16" hasCustomPrompt="1"/>
          </p:nvPr>
        </p:nvSpPr>
        <p:spPr>
          <a:xfrm>
            <a:off x="7305466" y="2195565"/>
            <a:ext cx="2745149" cy="1694195"/>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174771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E95205-0380-432C-B04C-7228213C529C}" type="datetimeFigureOut">
              <a:rPr lang="en-ID" smtClean="0"/>
              <a:t>03/09/2025</a:t>
            </a:fld>
            <a:endParaRPr lang="en-ID"/>
          </a:p>
        </p:txBody>
      </p:sp>
      <p:sp>
        <p:nvSpPr>
          <p:cNvPr id="5" name="Footer Placeholder 4"/>
          <p:cNvSpPr>
            <a:spLocks noGrp="1"/>
          </p:cNvSpPr>
          <p:nvPr>
            <p:ph type="ftr" sz="quarter" idx="11"/>
          </p:nvPr>
        </p:nvSpPr>
        <p:spPr/>
        <p:txBody>
          <a:bodyPr/>
          <a:lstStyle/>
          <a:p>
            <a:endParaRPr lang="en-I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1396209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95205-0380-432C-B04C-7228213C529C}" type="datetimeFigureOut">
              <a:rPr lang="en-ID" smtClean="0"/>
              <a:t>03/09/2025</a:t>
            </a:fld>
            <a:endParaRPr lang="en-ID"/>
          </a:p>
        </p:txBody>
      </p:sp>
      <p:sp>
        <p:nvSpPr>
          <p:cNvPr id="5" name="Footer Placeholder 4"/>
          <p:cNvSpPr>
            <a:spLocks noGrp="1"/>
          </p:cNvSpPr>
          <p:nvPr>
            <p:ph type="ftr" sz="quarter" idx="11"/>
          </p:nvPr>
        </p:nvSpPr>
        <p:spPr/>
        <p:txBody>
          <a:bodyPr/>
          <a:lstStyle/>
          <a:p>
            <a:endParaRPr lang="en-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2186630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95205-0380-432C-B04C-7228213C529C}" type="datetimeFigureOut">
              <a:rPr lang="en-ID" smtClean="0"/>
              <a:t>03/09/2025</a:t>
            </a:fld>
            <a:endParaRPr lang="en-ID"/>
          </a:p>
        </p:txBody>
      </p:sp>
      <p:sp>
        <p:nvSpPr>
          <p:cNvPr id="5" name="Footer Placeholder 4"/>
          <p:cNvSpPr>
            <a:spLocks noGrp="1"/>
          </p:cNvSpPr>
          <p:nvPr>
            <p:ph type="ftr" sz="quarter" idx="11"/>
          </p:nvPr>
        </p:nvSpPr>
        <p:spPr/>
        <p:txBody>
          <a:bodyPr/>
          <a:lstStyle/>
          <a:p>
            <a:endParaRPr lang="en-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357956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A8D2E67E-5ACF-44AD-83FC-0C114265DF5A}"/>
              </a:ext>
            </a:extLst>
          </p:cNvPr>
          <p:cNvSpPr/>
          <p:nvPr userDrawn="1"/>
        </p:nvSpPr>
        <p:spPr>
          <a:xfrm rot="19098209">
            <a:off x="7242968" y="646868"/>
            <a:ext cx="2982342" cy="430179"/>
          </a:xfrm>
          <a:custGeom>
            <a:avLst/>
            <a:gdLst>
              <a:gd name="connsiteX0" fmla="*/ 2345528 w 2796533"/>
              <a:gd name="connsiteY0" fmla="*/ 0 h 401782"/>
              <a:gd name="connsiteX1" fmla="*/ 2796533 w 2796533"/>
              <a:gd name="connsiteY1" fmla="*/ 401782 h 401782"/>
              <a:gd name="connsiteX2" fmla="*/ 0 w 2796533"/>
              <a:gd name="connsiteY2" fmla="*/ 401782 h 401782"/>
              <a:gd name="connsiteX3" fmla="*/ 263862 w 2796533"/>
              <a:gd name="connsiteY3" fmla="*/ 0 h 401782"/>
              <a:gd name="connsiteX0" fmla="*/ 2467481 w 2918486"/>
              <a:gd name="connsiteY0" fmla="*/ 0 h 442840"/>
              <a:gd name="connsiteX1" fmla="*/ 2918486 w 2918486"/>
              <a:gd name="connsiteY1" fmla="*/ 401782 h 442840"/>
              <a:gd name="connsiteX2" fmla="*/ 0 w 2918486"/>
              <a:gd name="connsiteY2" fmla="*/ 442840 h 442840"/>
              <a:gd name="connsiteX3" fmla="*/ 385815 w 2918486"/>
              <a:gd name="connsiteY3" fmla="*/ 0 h 442840"/>
              <a:gd name="connsiteX4" fmla="*/ 2467481 w 2918486"/>
              <a:gd name="connsiteY4" fmla="*/ 0 h 442840"/>
              <a:gd name="connsiteX0" fmla="*/ 2467481 w 2918486"/>
              <a:gd name="connsiteY0" fmla="*/ 0 h 442840"/>
              <a:gd name="connsiteX1" fmla="*/ 2918486 w 2918486"/>
              <a:gd name="connsiteY1" fmla="*/ 401782 h 442840"/>
              <a:gd name="connsiteX2" fmla="*/ 0 w 2918486"/>
              <a:gd name="connsiteY2" fmla="*/ 442840 h 442840"/>
              <a:gd name="connsiteX3" fmla="*/ 362473 w 2918486"/>
              <a:gd name="connsiteY3" fmla="*/ 26776 h 442840"/>
              <a:gd name="connsiteX4" fmla="*/ 2467481 w 2918486"/>
              <a:gd name="connsiteY4" fmla="*/ 0 h 442840"/>
              <a:gd name="connsiteX0" fmla="*/ 2467481 w 2918486"/>
              <a:gd name="connsiteY0" fmla="*/ 0 h 442840"/>
              <a:gd name="connsiteX1" fmla="*/ 2918486 w 2918486"/>
              <a:gd name="connsiteY1" fmla="*/ 401782 h 442840"/>
              <a:gd name="connsiteX2" fmla="*/ 0 w 2918486"/>
              <a:gd name="connsiteY2" fmla="*/ 442840 h 442840"/>
              <a:gd name="connsiteX3" fmla="*/ 374144 w 2918486"/>
              <a:gd name="connsiteY3" fmla="*/ 13388 h 442840"/>
              <a:gd name="connsiteX4" fmla="*/ 2467481 w 2918486"/>
              <a:gd name="connsiteY4" fmla="*/ 0 h 442840"/>
              <a:gd name="connsiteX0" fmla="*/ 2471848 w 2918486"/>
              <a:gd name="connsiteY0" fmla="*/ 0 h 438849"/>
              <a:gd name="connsiteX1" fmla="*/ 2918486 w 2918486"/>
              <a:gd name="connsiteY1" fmla="*/ 397791 h 438849"/>
              <a:gd name="connsiteX2" fmla="*/ 0 w 2918486"/>
              <a:gd name="connsiteY2" fmla="*/ 438849 h 438849"/>
              <a:gd name="connsiteX3" fmla="*/ 374144 w 2918486"/>
              <a:gd name="connsiteY3" fmla="*/ 9397 h 438849"/>
              <a:gd name="connsiteX4" fmla="*/ 2471848 w 2918486"/>
              <a:gd name="connsiteY4" fmla="*/ 0 h 438849"/>
              <a:gd name="connsiteX0" fmla="*/ 2497097 w 2918486"/>
              <a:gd name="connsiteY0" fmla="*/ 0 h 431846"/>
              <a:gd name="connsiteX1" fmla="*/ 2918486 w 2918486"/>
              <a:gd name="connsiteY1" fmla="*/ 390788 h 431846"/>
              <a:gd name="connsiteX2" fmla="*/ 0 w 2918486"/>
              <a:gd name="connsiteY2" fmla="*/ 431846 h 431846"/>
              <a:gd name="connsiteX3" fmla="*/ 374144 w 2918486"/>
              <a:gd name="connsiteY3" fmla="*/ 2394 h 431846"/>
              <a:gd name="connsiteX4" fmla="*/ 2497097 w 2918486"/>
              <a:gd name="connsiteY4" fmla="*/ 0 h 43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486" h="431846">
                <a:moveTo>
                  <a:pt x="2497097" y="0"/>
                </a:moveTo>
                <a:lnTo>
                  <a:pt x="2918486" y="390788"/>
                </a:lnTo>
                <a:lnTo>
                  <a:pt x="0" y="431846"/>
                </a:lnTo>
                <a:lnTo>
                  <a:pt x="374144" y="2394"/>
                </a:lnTo>
                <a:lnTo>
                  <a:pt x="2497097" y="0"/>
                </a:lnTo>
                <a:close/>
              </a:path>
            </a:pathLst>
          </a:cu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8" name="Right Triangle 7">
            <a:extLst>
              <a:ext uri="{FF2B5EF4-FFF2-40B4-BE49-F238E27FC236}">
                <a16:creationId xmlns:a16="http://schemas.microsoft.com/office/drawing/2014/main" id="{8D0172E1-B946-45C5-BAE2-2C30460B0972}"/>
              </a:ext>
            </a:extLst>
          </p:cNvPr>
          <p:cNvSpPr/>
          <p:nvPr userDrawn="1"/>
        </p:nvSpPr>
        <p:spPr>
          <a:xfrm>
            <a:off x="0" y="3975652"/>
            <a:ext cx="3339548" cy="2882347"/>
          </a:xfrm>
          <a:prstGeom prst="rtTriangle">
            <a:avLst/>
          </a:prstGeom>
          <a:solidFill>
            <a:srgbClr val="B4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4" name="Picture Placeholder 4">
            <a:extLst>
              <a:ext uri="{FF2B5EF4-FFF2-40B4-BE49-F238E27FC236}">
                <a16:creationId xmlns:a16="http://schemas.microsoft.com/office/drawing/2014/main" id="{D794EB24-20AA-C74B-B225-04C6134159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1" r="311"/>
          <a:stretch>
            <a:fillRect/>
          </a:stretch>
        </p:blipFill>
        <p:spPr>
          <a:xfrm>
            <a:off x="2479446" y="-13062"/>
            <a:ext cx="11486391" cy="6871062"/>
          </a:xfrm>
          <a:custGeom>
            <a:avLst/>
            <a:gdLst>
              <a:gd name="connsiteX0" fmla="*/ 7484530 w 11486391"/>
              <a:gd name="connsiteY0" fmla="*/ 0 h 6871062"/>
              <a:gd name="connsiteX1" fmla="*/ 11486391 w 11486391"/>
              <a:gd name="connsiteY1" fmla="*/ 705 h 6871062"/>
              <a:gd name="connsiteX2" fmla="*/ 11486391 w 11486391"/>
              <a:gd name="connsiteY2" fmla="*/ 5933109 h 6871062"/>
              <a:gd name="connsiteX3" fmla="*/ 10413220 w 11486391"/>
              <a:gd name="connsiteY3" fmla="*/ 6871062 h 6871062"/>
              <a:gd name="connsiteX4" fmla="*/ 0 w 11486391"/>
              <a:gd name="connsiteY4" fmla="*/ 6871062 h 687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6391" h="6871062">
                <a:moveTo>
                  <a:pt x="7484530" y="0"/>
                </a:moveTo>
                <a:lnTo>
                  <a:pt x="11486391" y="705"/>
                </a:lnTo>
                <a:lnTo>
                  <a:pt x="11486391" y="5933109"/>
                </a:lnTo>
                <a:lnTo>
                  <a:pt x="10413220" y="6871062"/>
                </a:lnTo>
                <a:lnTo>
                  <a:pt x="0" y="6871062"/>
                </a:lnTo>
                <a:close/>
              </a:path>
            </a:pathLst>
          </a:custGeom>
        </p:spPr>
      </p:pic>
      <p:sp>
        <p:nvSpPr>
          <p:cNvPr id="11" name="Right Triangle 10">
            <a:extLst>
              <a:ext uri="{FF2B5EF4-FFF2-40B4-BE49-F238E27FC236}">
                <a16:creationId xmlns:a16="http://schemas.microsoft.com/office/drawing/2014/main" id="{7C70FF1A-C3DC-4788-8D14-216B707DFB3F}"/>
              </a:ext>
            </a:extLst>
          </p:cNvPr>
          <p:cNvSpPr/>
          <p:nvPr userDrawn="1"/>
        </p:nvSpPr>
        <p:spPr>
          <a:xfrm rot="16200000">
            <a:off x="11166566" y="5832566"/>
            <a:ext cx="940526" cy="1110342"/>
          </a:xfrm>
          <a:prstGeom prst="rtTriangle">
            <a:avLst/>
          </a:pr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Picture 16">
            <a:extLst>
              <a:ext uri="{FF2B5EF4-FFF2-40B4-BE49-F238E27FC236}">
                <a16:creationId xmlns:a16="http://schemas.microsoft.com/office/drawing/2014/main" id="{40B633EF-57DD-F540-AE30-9D4BB2D71D3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112312" y="209912"/>
            <a:ext cx="1433880" cy="545437"/>
          </a:xfrm>
          <a:prstGeom prst="rect">
            <a:avLst/>
          </a:prstGeom>
        </p:spPr>
      </p:pic>
      <p:pic>
        <p:nvPicPr>
          <p:cNvPr id="18" name="Picture 17">
            <a:extLst>
              <a:ext uri="{FF2B5EF4-FFF2-40B4-BE49-F238E27FC236}">
                <a16:creationId xmlns:a16="http://schemas.microsoft.com/office/drawing/2014/main" id="{FDB16CDB-AE64-904F-8A95-16FB5BBDA0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949" y="224426"/>
            <a:ext cx="1433880" cy="637280"/>
          </a:xfrm>
          <a:prstGeom prst="rect">
            <a:avLst/>
          </a:prstGeom>
        </p:spPr>
      </p:pic>
      <p:pic>
        <p:nvPicPr>
          <p:cNvPr id="19" name="Picture 18">
            <a:extLst>
              <a:ext uri="{FF2B5EF4-FFF2-40B4-BE49-F238E27FC236}">
                <a16:creationId xmlns:a16="http://schemas.microsoft.com/office/drawing/2014/main" id="{6722522F-0E36-6C40-B34A-3BDC0DA0A0D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spTree>
    <p:extLst>
      <p:ext uri="{BB962C8B-B14F-4D97-AF65-F5344CB8AC3E}">
        <p14:creationId xmlns:p14="http://schemas.microsoft.com/office/powerpoint/2010/main" val="84282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userDrawn="1">
          <p15:clr>
            <a:srgbClr val="FBAE40"/>
          </p15:clr>
        </p15:guide>
        <p15:guide id="2" pos="7680" userDrawn="1">
          <p15:clr>
            <a:srgbClr val="FBAE40"/>
          </p15:clr>
        </p15:guide>
        <p15:guide id="3" orient="horz" userDrawn="1">
          <p15:clr>
            <a:srgbClr val="FBAE40"/>
          </p15:clr>
        </p15:guide>
        <p15:guide id="4" orient="horz" pos="432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E95205-0380-432C-B04C-7228213C529C}" type="datetimeFigureOut">
              <a:rPr lang="en-ID" smtClean="0"/>
              <a:t>03/09/2025</a:t>
            </a:fld>
            <a:endParaRPr lang="en-ID"/>
          </a:p>
        </p:txBody>
      </p:sp>
      <p:sp>
        <p:nvSpPr>
          <p:cNvPr id="6" name="Footer Placeholder 5"/>
          <p:cNvSpPr>
            <a:spLocks noGrp="1"/>
          </p:cNvSpPr>
          <p:nvPr>
            <p:ph type="ftr" sz="quarter" idx="11"/>
          </p:nvPr>
        </p:nvSpPr>
        <p:spPr/>
        <p:txBody>
          <a:bodyPr/>
          <a:lstStyle/>
          <a:p>
            <a:endParaRPr lang="en-ID"/>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3712793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E95205-0380-432C-B04C-7228213C529C}" type="datetimeFigureOut">
              <a:rPr lang="en-ID" smtClean="0"/>
              <a:t>03/09/2025</a:t>
            </a:fld>
            <a:endParaRPr lang="en-ID"/>
          </a:p>
        </p:txBody>
      </p:sp>
      <p:sp>
        <p:nvSpPr>
          <p:cNvPr id="8" name="Footer Placeholder 7"/>
          <p:cNvSpPr>
            <a:spLocks noGrp="1"/>
          </p:cNvSpPr>
          <p:nvPr>
            <p:ph type="ftr" sz="quarter" idx="11"/>
          </p:nvPr>
        </p:nvSpPr>
        <p:spPr/>
        <p:txBody>
          <a:bodyPr/>
          <a:lstStyle/>
          <a:p>
            <a:endParaRPr lang="en-I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415056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E95205-0380-432C-B04C-7228213C529C}" type="datetimeFigureOut">
              <a:rPr lang="en-ID" smtClean="0"/>
              <a:t>03/09/2025</a:t>
            </a:fld>
            <a:endParaRPr lang="en-ID"/>
          </a:p>
        </p:txBody>
      </p:sp>
      <p:sp>
        <p:nvSpPr>
          <p:cNvPr id="4" name="Footer Placeholder 3"/>
          <p:cNvSpPr>
            <a:spLocks noGrp="1"/>
          </p:cNvSpPr>
          <p:nvPr>
            <p:ph type="ftr" sz="quarter" idx="11"/>
          </p:nvPr>
        </p:nvSpPr>
        <p:spPr/>
        <p:txBody>
          <a:bodyPr/>
          <a:lstStyle/>
          <a:p>
            <a:endParaRPr lang="en-ID"/>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3507594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95205-0380-432C-B04C-7228213C529C}" type="datetimeFigureOut">
              <a:rPr lang="en-ID" smtClean="0"/>
              <a:t>03/09/2025</a:t>
            </a:fld>
            <a:endParaRPr lang="en-ID"/>
          </a:p>
        </p:txBody>
      </p:sp>
      <p:sp>
        <p:nvSpPr>
          <p:cNvPr id="3" name="Footer Placeholder 2"/>
          <p:cNvSpPr>
            <a:spLocks noGrp="1"/>
          </p:cNvSpPr>
          <p:nvPr>
            <p:ph type="ftr" sz="quarter" idx="11"/>
          </p:nvPr>
        </p:nvSpPr>
        <p:spPr/>
        <p:txBody>
          <a:bodyPr/>
          <a:lstStyle/>
          <a:p>
            <a:endParaRPr lang="en-ID"/>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397978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95205-0380-432C-B04C-7228213C529C}" type="datetimeFigureOut">
              <a:rPr lang="en-ID" smtClean="0"/>
              <a:t>03/09/2025</a:t>
            </a:fld>
            <a:endParaRPr lang="en-ID"/>
          </a:p>
        </p:txBody>
      </p:sp>
      <p:sp>
        <p:nvSpPr>
          <p:cNvPr id="6" name="Footer Placeholder 5"/>
          <p:cNvSpPr>
            <a:spLocks noGrp="1"/>
          </p:cNvSpPr>
          <p:nvPr>
            <p:ph type="ftr" sz="quarter" idx="11"/>
          </p:nvPr>
        </p:nvSpPr>
        <p:spPr/>
        <p:txBody>
          <a:bodyPr/>
          <a:lstStyle/>
          <a:p>
            <a:endParaRPr lang="en-I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2796366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95205-0380-432C-B04C-7228213C529C}" type="datetimeFigureOut">
              <a:rPr lang="en-ID" smtClean="0"/>
              <a:t>03/09/2025</a:t>
            </a:fld>
            <a:endParaRPr lang="en-ID"/>
          </a:p>
        </p:txBody>
      </p:sp>
      <p:sp>
        <p:nvSpPr>
          <p:cNvPr id="6" name="Footer Placeholder 5"/>
          <p:cNvSpPr>
            <a:spLocks noGrp="1"/>
          </p:cNvSpPr>
          <p:nvPr>
            <p:ph type="ftr" sz="quarter" idx="11"/>
          </p:nvPr>
        </p:nvSpPr>
        <p:spPr/>
        <p:txBody>
          <a:bodyPr/>
          <a:lstStyle/>
          <a:p>
            <a:endParaRPr lang="en-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1331902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95205-0380-432C-B04C-7228213C529C}" type="datetimeFigureOut">
              <a:rPr lang="en-ID" smtClean="0"/>
              <a:t>03/09/2025</a:t>
            </a:fld>
            <a:endParaRPr lang="en-ID"/>
          </a:p>
        </p:txBody>
      </p:sp>
      <p:sp>
        <p:nvSpPr>
          <p:cNvPr id="5" name="Footer Placeholder 4"/>
          <p:cNvSpPr>
            <a:spLocks noGrp="1"/>
          </p:cNvSpPr>
          <p:nvPr>
            <p:ph type="ftr" sz="quarter" idx="11"/>
          </p:nvPr>
        </p:nvSpPr>
        <p:spPr/>
        <p:txBody>
          <a:bodyPr/>
          <a:lstStyle/>
          <a:p>
            <a:endParaRPr lang="en-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2608777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95205-0380-432C-B04C-7228213C529C}" type="datetimeFigureOut">
              <a:rPr lang="en-ID" smtClean="0"/>
              <a:t>03/09/2025</a:t>
            </a:fld>
            <a:endParaRPr lang="en-ID"/>
          </a:p>
        </p:txBody>
      </p:sp>
      <p:sp>
        <p:nvSpPr>
          <p:cNvPr id="5" name="Footer Placeholder 4"/>
          <p:cNvSpPr>
            <a:spLocks noGrp="1"/>
          </p:cNvSpPr>
          <p:nvPr>
            <p:ph type="ftr" sz="quarter" idx="11"/>
          </p:nvPr>
        </p:nvSpPr>
        <p:spPr/>
        <p:txBody>
          <a:bodyPr/>
          <a:lstStyle/>
          <a:p>
            <a:endParaRPr lang="en-I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500D80-BF1E-4483-A55E-A3ECEE35E43C}" type="slidenum">
              <a:rPr lang="en-ID" smtClean="0"/>
              <a:t>‹#›</a:t>
            </a:fld>
            <a:endParaRPr lang="en-I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5249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E95205-0380-432C-B04C-7228213C529C}" type="datetimeFigureOut">
              <a:rPr lang="en-ID" smtClean="0"/>
              <a:t>03/09/2025</a:t>
            </a:fld>
            <a:endParaRPr lang="en-ID"/>
          </a:p>
        </p:txBody>
      </p:sp>
      <p:sp>
        <p:nvSpPr>
          <p:cNvPr id="6" name="Footer Placeholder 5"/>
          <p:cNvSpPr>
            <a:spLocks noGrp="1"/>
          </p:cNvSpPr>
          <p:nvPr>
            <p:ph type="ftr" sz="quarter" idx="11"/>
          </p:nvPr>
        </p:nvSpPr>
        <p:spPr/>
        <p:txBody>
          <a:bodyPr/>
          <a:lstStyle/>
          <a:p>
            <a:endParaRPr lang="en-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4214492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E95205-0380-432C-B04C-7228213C529C}" type="datetimeFigureOut">
              <a:rPr lang="en-ID" smtClean="0"/>
              <a:t>03/09/2025</a:t>
            </a:fld>
            <a:endParaRPr lang="en-ID"/>
          </a:p>
        </p:txBody>
      </p:sp>
      <p:sp>
        <p:nvSpPr>
          <p:cNvPr id="6" name="Footer Placeholder 5"/>
          <p:cNvSpPr>
            <a:spLocks noGrp="1"/>
          </p:cNvSpPr>
          <p:nvPr>
            <p:ph type="ftr" sz="quarter" idx="11"/>
          </p:nvPr>
        </p:nvSpPr>
        <p:spPr/>
        <p:txBody>
          <a:bodyPr/>
          <a:lstStyle/>
          <a:p>
            <a:endParaRPr lang="en-I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500D80-BF1E-4483-A55E-A3ECEE35E43C}" type="slidenum">
              <a:rPr lang="en-ID" smtClean="0"/>
              <a:t>‹#›</a:t>
            </a:fld>
            <a:endParaRPr lang="en-I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47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BD87F6A6-24A3-4F15-A4A8-A5261F5659C4}"/>
              </a:ext>
            </a:extLst>
          </p:cNvPr>
          <p:cNvSpPr/>
          <p:nvPr userDrawn="1"/>
        </p:nvSpPr>
        <p:spPr>
          <a:xfrm rot="5400000">
            <a:off x="0" y="0"/>
            <a:ext cx="5943600" cy="5943600"/>
          </a:xfrm>
          <a:prstGeom prst="rtTriangle">
            <a:avLst/>
          </a:prstGeom>
          <a:solidFill>
            <a:srgbClr val="B4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ight Triangle 6">
            <a:extLst>
              <a:ext uri="{FF2B5EF4-FFF2-40B4-BE49-F238E27FC236}">
                <a16:creationId xmlns:a16="http://schemas.microsoft.com/office/drawing/2014/main" id="{41FB9C95-E3D5-4CC0-97E6-A2B117159BF1}"/>
              </a:ext>
            </a:extLst>
          </p:cNvPr>
          <p:cNvSpPr/>
          <p:nvPr userDrawn="1"/>
        </p:nvSpPr>
        <p:spPr>
          <a:xfrm rot="5400000">
            <a:off x="0" y="0"/>
            <a:ext cx="5185954" cy="5185954"/>
          </a:xfrm>
          <a:prstGeom prst="rtTriangle">
            <a:avLst/>
          </a:pr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Picture Placeholder 9">
            <a:extLst>
              <a:ext uri="{FF2B5EF4-FFF2-40B4-BE49-F238E27FC236}">
                <a16:creationId xmlns:a16="http://schemas.microsoft.com/office/drawing/2014/main" id="{A865D3B9-5752-4F57-97DE-C9E208B16DA0}"/>
              </a:ext>
            </a:extLst>
          </p:cNvPr>
          <p:cNvSpPr>
            <a:spLocks noGrp="1"/>
          </p:cNvSpPr>
          <p:nvPr>
            <p:ph type="pic" sz="quarter" idx="10"/>
          </p:nvPr>
        </p:nvSpPr>
        <p:spPr>
          <a:xfrm>
            <a:off x="1126099" y="1126099"/>
            <a:ext cx="3691402" cy="3691402"/>
          </a:xfrm>
          <a:prstGeom prst="ellipse">
            <a:avLst/>
          </a:prstGeom>
          <a:pattFill prst="pct5">
            <a:fgClr>
              <a:schemeClr val="accent1"/>
            </a:fgClr>
            <a:bgClr>
              <a:schemeClr val="bg1"/>
            </a:bgClr>
          </a:pattFill>
          <a:ln w="76200">
            <a:solidFill>
              <a:schemeClr val="accent1"/>
            </a:solidFill>
          </a:ln>
          <a:effectLst>
            <a:outerShdw blurRad="63500" sx="102000" sy="102000" algn="ctr" rotWithShape="0">
              <a:prstClr val="black">
                <a:alpha val="40000"/>
              </a:prstClr>
            </a:outerShdw>
          </a:effectLst>
        </p:spPr>
        <p:txBody>
          <a:bodyPr/>
          <a:lstStyle/>
          <a:p>
            <a:endParaRPr lang="en-ID"/>
          </a:p>
        </p:txBody>
      </p:sp>
      <p:sp>
        <p:nvSpPr>
          <p:cNvPr id="11" name="Right Triangle 10">
            <a:extLst>
              <a:ext uri="{FF2B5EF4-FFF2-40B4-BE49-F238E27FC236}">
                <a16:creationId xmlns:a16="http://schemas.microsoft.com/office/drawing/2014/main" id="{AA4FFD16-0D91-47DD-AE38-74C17CFE0F84}"/>
              </a:ext>
            </a:extLst>
          </p:cNvPr>
          <p:cNvSpPr/>
          <p:nvPr userDrawn="1"/>
        </p:nvSpPr>
        <p:spPr>
          <a:xfrm rot="16200000">
            <a:off x="11115822" y="5781822"/>
            <a:ext cx="1076178" cy="1076178"/>
          </a:xfrm>
          <a:prstGeom prst="rtTriangle">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9" name="Picture 18">
            <a:extLst>
              <a:ext uri="{FF2B5EF4-FFF2-40B4-BE49-F238E27FC236}">
                <a16:creationId xmlns:a16="http://schemas.microsoft.com/office/drawing/2014/main" id="{D77E5A9A-BD27-9D4E-A83D-65464124F9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20" name="Picture 19">
            <a:extLst>
              <a:ext uri="{FF2B5EF4-FFF2-40B4-BE49-F238E27FC236}">
                <a16:creationId xmlns:a16="http://schemas.microsoft.com/office/drawing/2014/main" id="{84575FE3-F74F-C44D-81E1-7DDAAEA2E8C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pic>
        <p:nvPicPr>
          <p:cNvPr id="24" name="Picture 23">
            <a:extLst>
              <a:ext uri="{FF2B5EF4-FFF2-40B4-BE49-F238E27FC236}">
                <a16:creationId xmlns:a16="http://schemas.microsoft.com/office/drawing/2014/main" id="{823B4AEA-5B8D-9042-9590-E7C851484DD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8108" y="188664"/>
            <a:ext cx="1384502" cy="702876"/>
          </a:xfrm>
          <a:prstGeom prst="rect">
            <a:avLst/>
          </a:prstGeom>
        </p:spPr>
      </p:pic>
    </p:spTree>
    <p:extLst>
      <p:ext uri="{BB962C8B-B14F-4D97-AF65-F5344CB8AC3E}">
        <p14:creationId xmlns:p14="http://schemas.microsoft.com/office/powerpoint/2010/main" val="341583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E95205-0380-432C-B04C-7228213C529C}" type="datetimeFigureOut">
              <a:rPr lang="en-ID" smtClean="0"/>
              <a:t>03/09/2025</a:t>
            </a:fld>
            <a:endParaRPr lang="en-ID"/>
          </a:p>
        </p:txBody>
      </p:sp>
      <p:sp>
        <p:nvSpPr>
          <p:cNvPr id="6" name="Footer Placeholder 5"/>
          <p:cNvSpPr>
            <a:spLocks noGrp="1"/>
          </p:cNvSpPr>
          <p:nvPr>
            <p:ph type="ftr" sz="quarter" idx="11"/>
          </p:nvPr>
        </p:nvSpPr>
        <p:spPr/>
        <p:txBody>
          <a:bodyPr/>
          <a:lstStyle/>
          <a:p>
            <a:endParaRPr lang="en-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3440777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95205-0380-432C-B04C-7228213C529C}" type="datetimeFigureOut">
              <a:rPr lang="en-ID" smtClean="0"/>
              <a:t>03/09/2025</a:t>
            </a:fld>
            <a:endParaRPr lang="en-ID"/>
          </a:p>
        </p:txBody>
      </p:sp>
      <p:sp>
        <p:nvSpPr>
          <p:cNvPr id="5" name="Footer Placeholder 4"/>
          <p:cNvSpPr>
            <a:spLocks noGrp="1"/>
          </p:cNvSpPr>
          <p:nvPr>
            <p:ph type="ftr" sz="quarter" idx="11"/>
          </p:nvPr>
        </p:nvSpPr>
        <p:spPr/>
        <p:txBody>
          <a:bodyPr/>
          <a:lstStyle/>
          <a:p>
            <a:endParaRPr lang="en-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4281408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95205-0380-432C-B04C-7228213C529C}" type="datetimeFigureOut">
              <a:rPr lang="en-ID" smtClean="0"/>
              <a:t>03/09/2025</a:t>
            </a:fld>
            <a:endParaRPr lang="en-ID"/>
          </a:p>
        </p:txBody>
      </p:sp>
      <p:sp>
        <p:nvSpPr>
          <p:cNvPr id="5" name="Footer Placeholder 4"/>
          <p:cNvSpPr>
            <a:spLocks noGrp="1"/>
          </p:cNvSpPr>
          <p:nvPr>
            <p:ph type="ftr" sz="quarter" idx="11"/>
          </p:nvPr>
        </p:nvSpPr>
        <p:spPr/>
        <p:txBody>
          <a:bodyPr/>
          <a:lstStyle/>
          <a:p>
            <a:endParaRPr lang="en-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500D80-BF1E-4483-A55E-A3ECEE35E43C}" type="slidenum">
              <a:rPr lang="en-ID" smtClean="0"/>
              <a:t>‹#›</a:t>
            </a:fld>
            <a:endParaRPr lang="en-ID"/>
          </a:p>
        </p:txBody>
      </p:sp>
    </p:spTree>
    <p:extLst>
      <p:ext uri="{BB962C8B-B14F-4D97-AF65-F5344CB8AC3E}">
        <p14:creationId xmlns:p14="http://schemas.microsoft.com/office/powerpoint/2010/main" val="16357039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3E6CB6-0090-FB49-9480-080EDFE5FE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sp>
        <p:nvSpPr>
          <p:cNvPr id="5" name="Parallelogram 4">
            <a:extLst>
              <a:ext uri="{FF2B5EF4-FFF2-40B4-BE49-F238E27FC236}">
                <a16:creationId xmlns:a16="http://schemas.microsoft.com/office/drawing/2014/main" id="{8C7401FF-D89D-7F4A-94CB-359F91963014}"/>
              </a:ext>
            </a:extLst>
          </p:cNvPr>
          <p:cNvSpPr/>
          <p:nvPr userDrawn="1"/>
        </p:nvSpPr>
        <p:spPr>
          <a:xfrm>
            <a:off x="3008243" y="6619726"/>
            <a:ext cx="9634331" cy="583096"/>
          </a:xfrm>
          <a:prstGeom prst="parallelogram">
            <a:avLst>
              <a:gd name="adj" fmla="val 88636"/>
            </a:avLst>
          </a:prstGeom>
          <a:solidFill>
            <a:srgbClr val="B4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878D015E-3E9D-EC45-AE14-A504E92FD81E}"/>
              </a:ext>
            </a:extLst>
          </p:cNvPr>
          <p:cNvSpPr/>
          <p:nvPr userDrawn="1"/>
        </p:nvSpPr>
        <p:spPr>
          <a:xfrm>
            <a:off x="-646176" y="6710983"/>
            <a:ext cx="4000301" cy="583096"/>
          </a:xfrm>
          <a:prstGeom prst="parallelogram">
            <a:avLst>
              <a:gd name="adj" fmla="val 88636"/>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3846B55-265F-B34C-AC2A-947918C94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681" y="224426"/>
            <a:ext cx="1433880" cy="637280"/>
          </a:xfrm>
          <a:prstGeom prst="rect">
            <a:avLst/>
          </a:prstGeom>
        </p:spPr>
      </p:pic>
      <p:pic>
        <p:nvPicPr>
          <p:cNvPr id="13" name="Picture 12">
            <a:extLst>
              <a:ext uri="{FF2B5EF4-FFF2-40B4-BE49-F238E27FC236}">
                <a16:creationId xmlns:a16="http://schemas.microsoft.com/office/drawing/2014/main" id="{8ED54010-B161-BD43-A240-CA36EB7DC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14" name="Picture 13">
            <a:extLst>
              <a:ext uri="{FF2B5EF4-FFF2-40B4-BE49-F238E27FC236}">
                <a16:creationId xmlns:a16="http://schemas.microsoft.com/office/drawing/2014/main" id="{473F61AF-F7C8-804F-85DA-6F4A736FC9D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377030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652F1E1-8AF2-45B8-A982-F889DC22712A}"/>
              </a:ext>
            </a:extLst>
          </p:cNvPr>
          <p:cNvSpPr>
            <a:spLocks noGrp="1"/>
          </p:cNvSpPr>
          <p:nvPr>
            <p:ph type="pic" sz="quarter" idx="11"/>
          </p:nvPr>
        </p:nvSpPr>
        <p:spPr>
          <a:xfrm>
            <a:off x="0" y="0"/>
            <a:ext cx="10058400" cy="6858000"/>
          </a:xfrm>
          <a:custGeom>
            <a:avLst/>
            <a:gdLst>
              <a:gd name="connsiteX0" fmla="*/ 957031 w 10058400"/>
              <a:gd name="connsiteY0" fmla="*/ 0 h 6858000"/>
              <a:gd name="connsiteX1" fmla="*/ 10058400 w 10058400"/>
              <a:gd name="connsiteY1" fmla="*/ 0 h 6858000"/>
              <a:gd name="connsiteX2" fmla="*/ 10058400 w 10058400"/>
              <a:gd name="connsiteY2" fmla="*/ 17930 h 6858000"/>
              <a:gd name="connsiteX3" fmla="*/ 3218330 w 10058400"/>
              <a:gd name="connsiteY3" fmla="*/ 6858000 h 6858000"/>
              <a:gd name="connsiteX4" fmla="*/ 0 w 10058400"/>
              <a:gd name="connsiteY4" fmla="*/ 6858000 h 6858000"/>
              <a:gd name="connsiteX5" fmla="*/ 0 w 10058400"/>
              <a:gd name="connsiteY5" fmla="*/ 9570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0" h="6858000">
                <a:moveTo>
                  <a:pt x="957031" y="0"/>
                </a:moveTo>
                <a:lnTo>
                  <a:pt x="10058400" y="0"/>
                </a:lnTo>
                <a:lnTo>
                  <a:pt x="10058400" y="17930"/>
                </a:lnTo>
                <a:lnTo>
                  <a:pt x="3218330" y="6858000"/>
                </a:lnTo>
                <a:lnTo>
                  <a:pt x="0" y="6858000"/>
                </a:lnTo>
                <a:lnTo>
                  <a:pt x="0" y="957031"/>
                </a:lnTo>
                <a:close/>
              </a:path>
            </a:pathLst>
          </a:custGeom>
          <a:pattFill prst="pct5">
            <a:fgClr>
              <a:schemeClr val="accent1"/>
            </a:fgClr>
            <a:bgClr>
              <a:schemeClr val="bg1"/>
            </a:bgClr>
          </a:pattFill>
        </p:spPr>
        <p:txBody>
          <a:bodyPr wrap="square">
            <a:noAutofit/>
          </a:bodyPr>
          <a:lstStyle/>
          <a:p>
            <a:endParaRPr lang="en-ID"/>
          </a:p>
        </p:txBody>
      </p:sp>
      <p:pic>
        <p:nvPicPr>
          <p:cNvPr id="5" name="Picture 4">
            <a:extLst>
              <a:ext uri="{FF2B5EF4-FFF2-40B4-BE49-F238E27FC236}">
                <a16:creationId xmlns:a16="http://schemas.microsoft.com/office/drawing/2014/main" id="{A783C3BC-40C9-F64C-9C54-C71DCBD1390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6" name="Picture 5">
            <a:extLst>
              <a:ext uri="{FF2B5EF4-FFF2-40B4-BE49-F238E27FC236}">
                <a16:creationId xmlns:a16="http://schemas.microsoft.com/office/drawing/2014/main" id="{C249A74D-E3D9-0A47-AA06-9B64BC9EB4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45211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8297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F17CBFB-C07E-4FF3-B4BC-2909680B2A47}"/>
              </a:ext>
            </a:extLst>
          </p:cNvPr>
          <p:cNvSpPr>
            <a:spLocks noGrp="1"/>
          </p:cNvSpPr>
          <p:nvPr>
            <p:ph type="pic" sz="quarter" idx="11"/>
          </p:nvPr>
        </p:nvSpPr>
        <p:spPr>
          <a:xfrm>
            <a:off x="0" y="0"/>
            <a:ext cx="9966325" cy="6871064"/>
          </a:xfrm>
          <a:custGeom>
            <a:avLst/>
            <a:gdLst>
              <a:gd name="connsiteX0" fmla="*/ 4741817 w 9966325"/>
              <a:gd name="connsiteY0" fmla="*/ 0 h 6871064"/>
              <a:gd name="connsiteX1" fmla="*/ 9966325 w 9966325"/>
              <a:gd name="connsiteY1" fmla="*/ 6871063 h 6871064"/>
              <a:gd name="connsiteX2" fmla="*/ 888274 w 9966325"/>
              <a:gd name="connsiteY2" fmla="*/ 6871064 h 6871064"/>
              <a:gd name="connsiteX3" fmla="*/ 0 w 9966325"/>
              <a:gd name="connsiteY3" fmla="*/ 5830515 h 6871064"/>
              <a:gd name="connsiteX4" fmla="*/ 0 w 9966325"/>
              <a:gd name="connsiteY4" fmla="*/ 13063 h 687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6325" h="6871064">
                <a:moveTo>
                  <a:pt x="4741817" y="0"/>
                </a:moveTo>
                <a:lnTo>
                  <a:pt x="9966325" y="6871063"/>
                </a:lnTo>
                <a:lnTo>
                  <a:pt x="888274" y="6871064"/>
                </a:lnTo>
                <a:lnTo>
                  <a:pt x="0" y="5830515"/>
                </a:lnTo>
                <a:lnTo>
                  <a:pt x="0" y="13063"/>
                </a:lnTo>
                <a:close/>
              </a:path>
            </a:pathLst>
          </a:custGeom>
          <a:pattFill prst="pct5">
            <a:fgClr>
              <a:schemeClr val="accent3"/>
            </a:fgClr>
            <a:bgClr>
              <a:schemeClr val="bg1"/>
            </a:bgClr>
          </a:pattFill>
        </p:spPr>
        <p:txBody>
          <a:bodyPr wrap="square">
            <a:noAutofit/>
          </a:bodyPr>
          <a:lstStyle/>
          <a:p>
            <a:endParaRPr lang="en-ID" dirty="0"/>
          </a:p>
        </p:txBody>
      </p:sp>
      <p:sp>
        <p:nvSpPr>
          <p:cNvPr id="7" name="Right Triangle 6">
            <a:extLst>
              <a:ext uri="{FF2B5EF4-FFF2-40B4-BE49-F238E27FC236}">
                <a16:creationId xmlns:a16="http://schemas.microsoft.com/office/drawing/2014/main" id="{FEC75E50-141F-4DF1-8A74-2554D2838F44}"/>
              </a:ext>
            </a:extLst>
          </p:cNvPr>
          <p:cNvSpPr/>
          <p:nvPr userDrawn="1"/>
        </p:nvSpPr>
        <p:spPr>
          <a:xfrm rot="10800000">
            <a:off x="11540360" y="-31532"/>
            <a:ext cx="683172" cy="693683"/>
          </a:xfrm>
          <a:prstGeom prst="rtTriangle">
            <a:avLst/>
          </a:prstGeom>
          <a:solidFill>
            <a:srgbClr val="B4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a:extLst>
              <a:ext uri="{FF2B5EF4-FFF2-40B4-BE49-F238E27FC236}">
                <a16:creationId xmlns:a16="http://schemas.microsoft.com/office/drawing/2014/main" id="{E4CBD707-CBB3-B646-8B9F-AE5A7878A5D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9" name="Picture 8">
            <a:extLst>
              <a:ext uri="{FF2B5EF4-FFF2-40B4-BE49-F238E27FC236}">
                <a16:creationId xmlns:a16="http://schemas.microsoft.com/office/drawing/2014/main" id="{5240DC88-DD41-8042-AE13-6F87BE6BBD5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420553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652F1E1-8AF2-45B8-A982-F889DC22712A}"/>
              </a:ext>
            </a:extLst>
          </p:cNvPr>
          <p:cNvSpPr>
            <a:spLocks noGrp="1"/>
          </p:cNvSpPr>
          <p:nvPr>
            <p:ph type="pic" sz="quarter" idx="11"/>
          </p:nvPr>
        </p:nvSpPr>
        <p:spPr>
          <a:xfrm>
            <a:off x="0" y="0"/>
            <a:ext cx="10058400" cy="6858000"/>
          </a:xfrm>
          <a:custGeom>
            <a:avLst/>
            <a:gdLst>
              <a:gd name="connsiteX0" fmla="*/ 957031 w 10058400"/>
              <a:gd name="connsiteY0" fmla="*/ 0 h 6858000"/>
              <a:gd name="connsiteX1" fmla="*/ 10058400 w 10058400"/>
              <a:gd name="connsiteY1" fmla="*/ 0 h 6858000"/>
              <a:gd name="connsiteX2" fmla="*/ 10058400 w 10058400"/>
              <a:gd name="connsiteY2" fmla="*/ 17930 h 6858000"/>
              <a:gd name="connsiteX3" fmla="*/ 3218330 w 10058400"/>
              <a:gd name="connsiteY3" fmla="*/ 6858000 h 6858000"/>
              <a:gd name="connsiteX4" fmla="*/ 0 w 10058400"/>
              <a:gd name="connsiteY4" fmla="*/ 6858000 h 6858000"/>
              <a:gd name="connsiteX5" fmla="*/ 0 w 10058400"/>
              <a:gd name="connsiteY5" fmla="*/ 9570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0" h="6858000">
                <a:moveTo>
                  <a:pt x="957031" y="0"/>
                </a:moveTo>
                <a:lnTo>
                  <a:pt x="10058400" y="0"/>
                </a:lnTo>
                <a:lnTo>
                  <a:pt x="10058400" y="17930"/>
                </a:lnTo>
                <a:lnTo>
                  <a:pt x="3218330" y="6858000"/>
                </a:lnTo>
                <a:lnTo>
                  <a:pt x="0" y="6858000"/>
                </a:lnTo>
                <a:lnTo>
                  <a:pt x="0" y="957031"/>
                </a:lnTo>
                <a:close/>
              </a:path>
            </a:pathLst>
          </a:custGeom>
          <a:pattFill prst="pct5">
            <a:fgClr>
              <a:schemeClr val="accent1"/>
            </a:fgClr>
            <a:bgClr>
              <a:schemeClr val="bg1"/>
            </a:bgClr>
          </a:pattFill>
        </p:spPr>
        <p:txBody>
          <a:bodyPr wrap="square">
            <a:noAutofit/>
          </a:bodyPr>
          <a:lstStyle/>
          <a:p>
            <a:endParaRPr lang="en-ID"/>
          </a:p>
        </p:txBody>
      </p:sp>
      <p:pic>
        <p:nvPicPr>
          <p:cNvPr id="5" name="Picture 4">
            <a:extLst>
              <a:ext uri="{FF2B5EF4-FFF2-40B4-BE49-F238E27FC236}">
                <a16:creationId xmlns:a16="http://schemas.microsoft.com/office/drawing/2014/main" id="{A783C3BC-40C9-F64C-9C54-C71DCBD1390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6" name="Picture 5">
            <a:extLst>
              <a:ext uri="{FF2B5EF4-FFF2-40B4-BE49-F238E27FC236}">
                <a16:creationId xmlns:a16="http://schemas.microsoft.com/office/drawing/2014/main" id="{C249A74D-E3D9-0A47-AA06-9B64BC9EB4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254692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1BE0C4F-BFF0-4A84-8F5B-FB34A5C7D703}"/>
              </a:ext>
            </a:extLst>
          </p:cNvPr>
          <p:cNvSpPr/>
          <p:nvPr userDrawn="1"/>
        </p:nvSpPr>
        <p:spPr>
          <a:xfrm rot="18900000">
            <a:off x="6512996" y="-761440"/>
            <a:ext cx="590843" cy="3773020"/>
          </a:xfrm>
          <a:custGeom>
            <a:avLst/>
            <a:gdLst>
              <a:gd name="connsiteX0" fmla="*/ 590843 w 590843"/>
              <a:gd name="connsiteY0" fmla="*/ 590842 h 3773020"/>
              <a:gd name="connsiteX1" fmla="*/ 590843 w 590843"/>
              <a:gd name="connsiteY1" fmla="*/ 3182177 h 3773020"/>
              <a:gd name="connsiteX2" fmla="*/ 0 w 590843"/>
              <a:gd name="connsiteY2" fmla="*/ 3773020 h 3773020"/>
              <a:gd name="connsiteX3" fmla="*/ 0 w 590843"/>
              <a:gd name="connsiteY3" fmla="*/ 0 h 3773020"/>
            </a:gdLst>
            <a:ahLst/>
            <a:cxnLst>
              <a:cxn ang="0">
                <a:pos x="connsiteX0" y="connsiteY0"/>
              </a:cxn>
              <a:cxn ang="0">
                <a:pos x="connsiteX1" y="connsiteY1"/>
              </a:cxn>
              <a:cxn ang="0">
                <a:pos x="connsiteX2" y="connsiteY2"/>
              </a:cxn>
              <a:cxn ang="0">
                <a:pos x="connsiteX3" y="connsiteY3"/>
              </a:cxn>
            </a:cxnLst>
            <a:rect l="l" t="t" r="r" b="b"/>
            <a:pathLst>
              <a:path w="590843" h="3773020">
                <a:moveTo>
                  <a:pt x="590843" y="590842"/>
                </a:moveTo>
                <a:lnTo>
                  <a:pt x="590843" y="3182177"/>
                </a:lnTo>
                <a:lnTo>
                  <a:pt x="0" y="3773020"/>
                </a:lnTo>
                <a:lnTo>
                  <a:pt x="0" y="0"/>
                </a:lnTo>
                <a:close/>
              </a:path>
            </a:pathLst>
          </a:cu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2" name="Picture Placeholder 11">
            <a:extLst>
              <a:ext uri="{FF2B5EF4-FFF2-40B4-BE49-F238E27FC236}">
                <a16:creationId xmlns:a16="http://schemas.microsoft.com/office/drawing/2014/main" id="{F1D0D2DD-0AA4-4F52-B655-B73AFA6B09B0}"/>
              </a:ext>
            </a:extLst>
          </p:cNvPr>
          <p:cNvSpPr>
            <a:spLocks noGrp="1"/>
          </p:cNvSpPr>
          <p:nvPr>
            <p:ph type="pic" sz="quarter" idx="10"/>
          </p:nvPr>
        </p:nvSpPr>
        <p:spPr>
          <a:xfrm>
            <a:off x="0" y="0"/>
            <a:ext cx="12192000" cy="6858000"/>
          </a:xfrm>
          <a:custGeom>
            <a:avLst/>
            <a:gdLst>
              <a:gd name="connsiteX0" fmla="*/ 0 w 12192000"/>
              <a:gd name="connsiteY0" fmla="*/ 0 h 6858000"/>
              <a:gd name="connsiteX1" fmla="*/ 5334000 w 12192000"/>
              <a:gd name="connsiteY1" fmla="*/ 0 h 6858000"/>
              <a:gd name="connsiteX2" fmla="*/ 12192000 w 12192000"/>
              <a:gd name="connsiteY2" fmla="*/ 6858000 h 6858000"/>
              <a:gd name="connsiteX3" fmla="*/ 6858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5334000" y="0"/>
                </a:lnTo>
                <a:lnTo>
                  <a:pt x="12192000" y="6858000"/>
                </a:lnTo>
                <a:lnTo>
                  <a:pt x="6858000" y="6858000"/>
                </a:lnTo>
                <a:close/>
              </a:path>
            </a:pathLst>
          </a:custGeom>
          <a:pattFill prst="pct5">
            <a:fgClr>
              <a:schemeClr val="accent1"/>
            </a:fgClr>
            <a:bgClr>
              <a:schemeClr val="bg1"/>
            </a:bgClr>
          </a:pattFill>
        </p:spPr>
        <p:txBody>
          <a:bodyPr wrap="square">
            <a:noAutofit/>
          </a:bodyPr>
          <a:lstStyle/>
          <a:p>
            <a:endParaRPr lang="en-ID"/>
          </a:p>
        </p:txBody>
      </p:sp>
      <p:sp>
        <p:nvSpPr>
          <p:cNvPr id="9" name="Right Triangle 8">
            <a:extLst>
              <a:ext uri="{FF2B5EF4-FFF2-40B4-BE49-F238E27FC236}">
                <a16:creationId xmlns:a16="http://schemas.microsoft.com/office/drawing/2014/main" id="{CC347D6B-C1AB-427E-839C-F5720FA1ED6B}"/>
              </a:ext>
            </a:extLst>
          </p:cNvPr>
          <p:cNvSpPr/>
          <p:nvPr userDrawn="1"/>
        </p:nvSpPr>
        <p:spPr>
          <a:xfrm>
            <a:off x="0" y="0"/>
            <a:ext cx="6858000" cy="6858000"/>
          </a:xfrm>
          <a:prstGeom prst="rtTriangle">
            <a:avLst/>
          </a:prstGeom>
          <a:solidFill>
            <a:srgbClr val="B42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a:extLst>
              <a:ext uri="{FF2B5EF4-FFF2-40B4-BE49-F238E27FC236}">
                <a16:creationId xmlns:a16="http://schemas.microsoft.com/office/drawing/2014/main" id="{23760759-A1E9-7E49-A5CB-93AE432FA87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10" name="Picture 9">
            <a:extLst>
              <a:ext uri="{FF2B5EF4-FFF2-40B4-BE49-F238E27FC236}">
                <a16:creationId xmlns:a16="http://schemas.microsoft.com/office/drawing/2014/main" id="{8E9454AE-234F-C44E-9D28-1D159F8A679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272636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7750D9F1-64C5-4EEC-9335-267E44FE785C}"/>
              </a:ext>
            </a:extLst>
          </p:cNvPr>
          <p:cNvSpPr/>
          <p:nvPr userDrawn="1"/>
        </p:nvSpPr>
        <p:spPr>
          <a:xfrm rot="18900000">
            <a:off x="2949109" y="-761095"/>
            <a:ext cx="590843" cy="3773020"/>
          </a:xfrm>
          <a:custGeom>
            <a:avLst/>
            <a:gdLst>
              <a:gd name="connsiteX0" fmla="*/ 590843 w 590843"/>
              <a:gd name="connsiteY0" fmla="*/ 590842 h 3773020"/>
              <a:gd name="connsiteX1" fmla="*/ 590843 w 590843"/>
              <a:gd name="connsiteY1" fmla="*/ 3182177 h 3773020"/>
              <a:gd name="connsiteX2" fmla="*/ 0 w 590843"/>
              <a:gd name="connsiteY2" fmla="*/ 3773020 h 3773020"/>
              <a:gd name="connsiteX3" fmla="*/ 0 w 590843"/>
              <a:gd name="connsiteY3" fmla="*/ 0 h 3773020"/>
            </a:gdLst>
            <a:ahLst/>
            <a:cxnLst>
              <a:cxn ang="0">
                <a:pos x="connsiteX0" y="connsiteY0"/>
              </a:cxn>
              <a:cxn ang="0">
                <a:pos x="connsiteX1" y="connsiteY1"/>
              </a:cxn>
              <a:cxn ang="0">
                <a:pos x="connsiteX2" y="connsiteY2"/>
              </a:cxn>
              <a:cxn ang="0">
                <a:pos x="connsiteX3" y="connsiteY3"/>
              </a:cxn>
            </a:cxnLst>
            <a:rect l="l" t="t" r="r" b="b"/>
            <a:pathLst>
              <a:path w="590843" h="3773020">
                <a:moveTo>
                  <a:pt x="590843" y="590842"/>
                </a:moveTo>
                <a:lnTo>
                  <a:pt x="590843" y="3182177"/>
                </a:lnTo>
                <a:lnTo>
                  <a:pt x="0" y="3773020"/>
                </a:lnTo>
                <a:lnTo>
                  <a:pt x="0" y="0"/>
                </a:lnTo>
                <a:close/>
              </a:path>
            </a:pathLst>
          </a:cu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Picture Placeholder 12">
            <a:extLst>
              <a:ext uri="{FF2B5EF4-FFF2-40B4-BE49-F238E27FC236}">
                <a16:creationId xmlns:a16="http://schemas.microsoft.com/office/drawing/2014/main" id="{AAD6ADF9-B4A8-4D75-8DA3-B653A6C0C96E}"/>
              </a:ext>
            </a:extLst>
          </p:cNvPr>
          <p:cNvSpPr>
            <a:spLocks noGrp="1"/>
          </p:cNvSpPr>
          <p:nvPr>
            <p:ph type="pic" sz="quarter" idx="10"/>
          </p:nvPr>
        </p:nvSpPr>
        <p:spPr>
          <a:xfrm>
            <a:off x="2" y="0"/>
            <a:ext cx="6083265" cy="6875658"/>
          </a:xfrm>
          <a:custGeom>
            <a:avLst/>
            <a:gdLst>
              <a:gd name="connsiteX0" fmla="*/ 0 w 6083265"/>
              <a:gd name="connsiteY0" fmla="*/ 0 h 6875658"/>
              <a:gd name="connsiteX1" fmla="*/ 1708832 w 6083265"/>
              <a:gd name="connsiteY1" fmla="*/ 0 h 6875658"/>
              <a:gd name="connsiteX2" fmla="*/ 6083265 w 6083265"/>
              <a:gd name="connsiteY2" fmla="*/ 4374433 h 6875658"/>
              <a:gd name="connsiteX3" fmla="*/ 6083257 w 6083265"/>
              <a:gd name="connsiteY3" fmla="*/ 4376975 h 6875658"/>
              <a:gd name="connsiteX4" fmla="*/ 3584574 w 6083265"/>
              <a:gd name="connsiteY4" fmla="*/ 6875658 h 6875658"/>
              <a:gd name="connsiteX5" fmla="*/ 0 w 6083265"/>
              <a:gd name="connsiteY5" fmla="*/ 6858000 h 687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3265" h="6875658">
                <a:moveTo>
                  <a:pt x="0" y="0"/>
                </a:moveTo>
                <a:lnTo>
                  <a:pt x="1708832" y="0"/>
                </a:lnTo>
                <a:lnTo>
                  <a:pt x="6083265" y="4374433"/>
                </a:lnTo>
                <a:lnTo>
                  <a:pt x="6083257" y="4376975"/>
                </a:lnTo>
                <a:lnTo>
                  <a:pt x="3584574" y="6875658"/>
                </a:lnTo>
                <a:lnTo>
                  <a:pt x="0" y="6858000"/>
                </a:lnTo>
                <a:close/>
              </a:path>
            </a:pathLst>
          </a:custGeom>
          <a:pattFill prst="pct5">
            <a:fgClr>
              <a:schemeClr val="accent1"/>
            </a:fgClr>
            <a:bgClr>
              <a:schemeClr val="bg1"/>
            </a:bgClr>
          </a:pattFill>
        </p:spPr>
        <p:txBody>
          <a:bodyPr wrap="square">
            <a:noAutofit/>
          </a:bodyPr>
          <a:lstStyle/>
          <a:p>
            <a:endParaRPr lang="en-ID"/>
          </a:p>
        </p:txBody>
      </p:sp>
      <p:sp>
        <p:nvSpPr>
          <p:cNvPr id="6" name="Right Triangle 5">
            <a:extLst>
              <a:ext uri="{FF2B5EF4-FFF2-40B4-BE49-F238E27FC236}">
                <a16:creationId xmlns:a16="http://schemas.microsoft.com/office/drawing/2014/main" id="{131E1523-4A98-6E43-910A-3D3B7ECA4249}"/>
              </a:ext>
            </a:extLst>
          </p:cNvPr>
          <p:cNvSpPr/>
          <p:nvPr userDrawn="1"/>
        </p:nvSpPr>
        <p:spPr>
          <a:xfrm rot="16200000">
            <a:off x="11115822" y="5781822"/>
            <a:ext cx="1076178" cy="1076178"/>
          </a:xfrm>
          <a:prstGeom prst="rtTriangle">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11987C4E-40B4-E840-938A-4628382FA5D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8" name="Picture 7">
            <a:extLst>
              <a:ext uri="{FF2B5EF4-FFF2-40B4-BE49-F238E27FC236}">
                <a16:creationId xmlns:a16="http://schemas.microsoft.com/office/drawing/2014/main" id="{10438F8F-F95D-B743-9CFD-74B11317A6B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240792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D85F789-0DC9-4BE4-B14E-43E792019020}"/>
              </a:ext>
            </a:extLst>
          </p:cNvPr>
          <p:cNvSpPr/>
          <p:nvPr userDrawn="1"/>
        </p:nvSpPr>
        <p:spPr>
          <a:xfrm rot="13500000">
            <a:off x="2599952" y="4023342"/>
            <a:ext cx="590843" cy="3565745"/>
          </a:xfrm>
          <a:custGeom>
            <a:avLst/>
            <a:gdLst>
              <a:gd name="connsiteX0" fmla="*/ 590843 w 590843"/>
              <a:gd name="connsiteY0" fmla="*/ 3565745 h 3565745"/>
              <a:gd name="connsiteX1" fmla="*/ 0 w 590843"/>
              <a:gd name="connsiteY1" fmla="*/ 2974902 h 3565745"/>
              <a:gd name="connsiteX2" fmla="*/ 0 w 590843"/>
              <a:gd name="connsiteY2" fmla="*/ 590843 h 3565745"/>
              <a:gd name="connsiteX3" fmla="*/ 590843 w 590843"/>
              <a:gd name="connsiteY3" fmla="*/ 0 h 3565745"/>
            </a:gdLst>
            <a:ahLst/>
            <a:cxnLst>
              <a:cxn ang="0">
                <a:pos x="connsiteX0" y="connsiteY0"/>
              </a:cxn>
              <a:cxn ang="0">
                <a:pos x="connsiteX1" y="connsiteY1"/>
              </a:cxn>
              <a:cxn ang="0">
                <a:pos x="connsiteX2" y="connsiteY2"/>
              </a:cxn>
              <a:cxn ang="0">
                <a:pos x="connsiteX3" y="connsiteY3"/>
              </a:cxn>
            </a:cxnLst>
            <a:rect l="l" t="t" r="r" b="b"/>
            <a:pathLst>
              <a:path w="590843" h="3565745">
                <a:moveTo>
                  <a:pt x="590843" y="3565745"/>
                </a:moveTo>
                <a:lnTo>
                  <a:pt x="0" y="2974902"/>
                </a:lnTo>
                <a:lnTo>
                  <a:pt x="0" y="590843"/>
                </a:lnTo>
                <a:lnTo>
                  <a:pt x="590843" y="0"/>
                </a:lnTo>
                <a:close/>
              </a:path>
            </a:pathLst>
          </a:cu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Picture Placeholder 12">
            <a:extLst>
              <a:ext uri="{FF2B5EF4-FFF2-40B4-BE49-F238E27FC236}">
                <a16:creationId xmlns:a16="http://schemas.microsoft.com/office/drawing/2014/main" id="{F96B614D-B17B-4188-AFAA-33AC252ADA84}"/>
              </a:ext>
            </a:extLst>
          </p:cNvPr>
          <p:cNvSpPr>
            <a:spLocks noGrp="1"/>
          </p:cNvSpPr>
          <p:nvPr>
            <p:ph type="pic" sz="quarter" idx="10"/>
          </p:nvPr>
        </p:nvSpPr>
        <p:spPr>
          <a:xfrm>
            <a:off x="2" y="0"/>
            <a:ext cx="6065971" cy="6858000"/>
          </a:xfrm>
          <a:custGeom>
            <a:avLst/>
            <a:gdLst>
              <a:gd name="connsiteX0" fmla="*/ 0 w 6065971"/>
              <a:gd name="connsiteY0" fmla="*/ 0 h 6858000"/>
              <a:gd name="connsiteX1" fmla="*/ 3818523 w 6065971"/>
              <a:gd name="connsiteY1" fmla="*/ 0 h 6858000"/>
              <a:gd name="connsiteX2" fmla="*/ 6065971 w 6065971"/>
              <a:gd name="connsiteY2" fmla="*/ 2247448 h 6858000"/>
              <a:gd name="connsiteX3" fmla="*/ 1455419 w 6065971"/>
              <a:gd name="connsiteY3" fmla="*/ 6858000 h 6858000"/>
              <a:gd name="connsiteX4" fmla="*/ 0 w 606597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71" h="6858000">
                <a:moveTo>
                  <a:pt x="0" y="0"/>
                </a:moveTo>
                <a:lnTo>
                  <a:pt x="3818523" y="0"/>
                </a:lnTo>
                <a:lnTo>
                  <a:pt x="6065971" y="2247448"/>
                </a:lnTo>
                <a:lnTo>
                  <a:pt x="1455419" y="6858000"/>
                </a:lnTo>
                <a:lnTo>
                  <a:pt x="0" y="6858000"/>
                </a:lnTo>
                <a:close/>
              </a:path>
            </a:pathLst>
          </a:custGeom>
          <a:pattFill prst="pct5">
            <a:fgClr>
              <a:schemeClr val="accent1"/>
            </a:fgClr>
            <a:bgClr>
              <a:schemeClr val="bg1"/>
            </a:bgClr>
          </a:pattFill>
        </p:spPr>
        <p:txBody>
          <a:bodyPr wrap="square">
            <a:noAutofit/>
          </a:bodyPr>
          <a:lstStyle/>
          <a:p>
            <a:endParaRPr lang="en-ID"/>
          </a:p>
        </p:txBody>
      </p:sp>
      <p:sp>
        <p:nvSpPr>
          <p:cNvPr id="19" name="Right Triangle 18">
            <a:extLst>
              <a:ext uri="{FF2B5EF4-FFF2-40B4-BE49-F238E27FC236}">
                <a16:creationId xmlns:a16="http://schemas.microsoft.com/office/drawing/2014/main" id="{9F533654-4F46-4390-8794-43376667AAC5}"/>
              </a:ext>
            </a:extLst>
          </p:cNvPr>
          <p:cNvSpPr/>
          <p:nvPr userDrawn="1"/>
        </p:nvSpPr>
        <p:spPr>
          <a:xfrm rot="16200000">
            <a:off x="11115822" y="5781822"/>
            <a:ext cx="1076178" cy="1076178"/>
          </a:xfrm>
          <a:prstGeom prst="rtTriangle">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 name="Picture 5">
            <a:extLst>
              <a:ext uri="{FF2B5EF4-FFF2-40B4-BE49-F238E27FC236}">
                <a16:creationId xmlns:a16="http://schemas.microsoft.com/office/drawing/2014/main" id="{58DF8D87-0F7E-6846-BF6B-7A3E31C09B0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74957" y="274130"/>
            <a:ext cx="814409" cy="356491"/>
          </a:xfrm>
          <a:prstGeom prst="rect">
            <a:avLst/>
          </a:prstGeom>
        </p:spPr>
      </p:pic>
      <p:pic>
        <p:nvPicPr>
          <p:cNvPr id="7" name="Picture 6">
            <a:extLst>
              <a:ext uri="{FF2B5EF4-FFF2-40B4-BE49-F238E27FC236}">
                <a16:creationId xmlns:a16="http://schemas.microsoft.com/office/drawing/2014/main" id="{DEC6696A-800B-D843-A322-AD3DE15F99D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58636" y="112026"/>
            <a:ext cx="1433880" cy="545437"/>
          </a:xfrm>
          <a:prstGeom prst="rect">
            <a:avLst/>
          </a:prstGeom>
        </p:spPr>
      </p:pic>
    </p:spTree>
    <p:extLst>
      <p:ext uri="{BB962C8B-B14F-4D97-AF65-F5344CB8AC3E}">
        <p14:creationId xmlns:p14="http://schemas.microsoft.com/office/powerpoint/2010/main" val="140401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E43047-786C-4354-8C79-CE68639FA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F83FD37-F483-40CE-A5E0-97D725F44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D7E8EDB-C4DB-4EEA-8520-F999328BC6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AB540-3375-4140-9F86-A9F4A380A75B}" type="datetimeFigureOut">
              <a:rPr lang="en-ID" smtClean="0"/>
              <a:t>03/09/2025</a:t>
            </a:fld>
            <a:endParaRPr lang="en-ID"/>
          </a:p>
        </p:txBody>
      </p:sp>
      <p:sp>
        <p:nvSpPr>
          <p:cNvPr id="5" name="Footer Placeholder 4">
            <a:extLst>
              <a:ext uri="{FF2B5EF4-FFF2-40B4-BE49-F238E27FC236}">
                <a16:creationId xmlns:a16="http://schemas.microsoft.com/office/drawing/2014/main" id="{9F59E376-24DB-40B5-ABFD-7E4B041C5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B0727C62-4710-418D-8A7B-8D303211F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4B467-E44D-4130-8231-414714C99FFE}" type="slidenum">
              <a:rPr lang="en-ID" smtClean="0"/>
              <a:t>‹#›</a:t>
            </a:fld>
            <a:endParaRPr lang="en-ID"/>
          </a:p>
        </p:txBody>
      </p:sp>
    </p:spTree>
    <p:extLst>
      <p:ext uri="{BB962C8B-B14F-4D97-AF65-F5344CB8AC3E}">
        <p14:creationId xmlns:p14="http://schemas.microsoft.com/office/powerpoint/2010/main" val="131064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D28C9A-8BEA-4647-8D35-B27811C04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7FE14D12-221E-4828-8C29-6E6459EFB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FB0D3CF-367E-4677-8E8F-2451F531E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95205-0380-432C-B04C-7228213C529C}" type="datetimeFigureOut">
              <a:rPr lang="en-ID" smtClean="0"/>
              <a:t>03/09/2025</a:t>
            </a:fld>
            <a:endParaRPr lang="en-ID"/>
          </a:p>
        </p:txBody>
      </p:sp>
      <p:sp>
        <p:nvSpPr>
          <p:cNvPr id="5" name="Footer Placeholder 4">
            <a:extLst>
              <a:ext uri="{FF2B5EF4-FFF2-40B4-BE49-F238E27FC236}">
                <a16:creationId xmlns:a16="http://schemas.microsoft.com/office/drawing/2014/main" id="{40A1B616-5CBD-4C94-AD27-26C8EE45B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E5AF5420-9214-4578-B658-BB6E7DE82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00D80-BF1E-4483-A55E-A3ECEE35E43C}" type="slidenum">
              <a:rPr lang="en-ID" smtClean="0"/>
              <a:t>‹#›</a:t>
            </a:fld>
            <a:endParaRPr lang="en-ID"/>
          </a:p>
        </p:txBody>
      </p:sp>
    </p:spTree>
    <p:extLst>
      <p:ext uri="{BB962C8B-B14F-4D97-AF65-F5344CB8AC3E}">
        <p14:creationId xmlns:p14="http://schemas.microsoft.com/office/powerpoint/2010/main" val="35705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786028"/>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82" r:id="rId3"/>
    <p:sldLayoutId id="2147483683" r:id="rId4"/>
    <p:sldLayoutId id="2147483684" r:id="rId5"/>
    <p:sldLayoutId id="2147483685" r:id="rId6"/>
    <p:sldLayoutId id="2147483686" r:id="rId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E5AB540-3375-4140-9F86-A9F4A380A75B}" type="datetimeFigureOut">
              <a:rPr lang="en-ID" smtClean="0"/>
              <a:t>03/09/2025</a:t>
            </a:fld>
            <a:endParaRPr lang="en-I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D"/>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9A4B467-E44D-4130-8231-414714C99FFE}" type="slidenum">
              <a:rPr lang="en-ID" smtClean="0"/>
              <a:t>‹#›</a:t>
            </a:fld>
            <a:endParaRPr lang="en-ID"/>
          </a:p>
        </p:txBody>
      </p:sp>
    </p:spTree>
    <p:extLst>
      <p:ext uri="{BB962C8B-B14F-4D97-AF65-F5344CB8AC3E}">
        <p14:creationId xmlns:p14="http://schemas.microsoft.com/office/powerpoint/2010/main" val="37951027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2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4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4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4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diagramQuickStyle" Target="../diagrams/quickStyle1.xm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diagramLayout" Target="../diagrams/layout1.xml"/><Relationship Id="rId2" Type="http://schemas.openxmlformats.org/officeDocument/2006/relationships/image" Target="../media/image18.jpeg"/><Relationship Id="rId1" Type="http://schemas.openxmlformats.org/officeDocument/2006/relationships/slideLayout" Target="../slideLayouts/slideLayout45.xml"/><Relationship Id="rId6" Type="http://schemas.openxmlformats.org/officeDocument/2006/relationships/image" Target="../media/image22.png"/><Relationship Id="rId11" Type="http://schemas.openxmlformats.org/officeDocument/2006/relationships/diagramData" Target="../diagrams/data1.xml"/><Relationship Id="rId5" Type="http://schemas.openxmlformats.org/officeDocument/2006/relationships/image" Target="../media/image21.png"/><Relationship Id="rId15" Type="http://schemas.microsoft.com/office/2007/relationships/diagramDrawing" Target="../diagrams/drawing1.xml"/><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diagramColors" Target="../diagrams/colors1.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4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45.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5.xml"/><Relationship Id="rId5" Type="http://schemas.microsoft.com/office/2007/relationships/hdphoto" Target="../media/hdphoto1.wdp"/><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5.xml"/><Relationship Id="rId5" Type="http://schemas.microsoft.com/office/2007/relationships/hdphoto" Target="../media/hdphoto1.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jpeg"/><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30.jpeg"/><Relationship Id="rId4" Type="http://schemas.openxmlformats.org/officeDocument/2006/relationships/image" Target="../media/image21.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4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31.jpeg"/><Relationship Id="rId4" Type="http://schemas.openxmlformats.org/officeDocument/2006/relationships/image" Target="../media/image21.png"/><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45.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45.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3.png"/><Relationship Id="rId7"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4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gif"/><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82B10-8A3E-2A4D-B390-B02FFA8B86CE}"/>
              </a:ext>
            </a:extLst>
          </p:cNvPr>
          <p:cNvSpPr txBox="1"/>
          <p:nvPr/>
        </p:nvSpPr>
        <p:spPr>
          <a:xfrm>
            <a:off x="398585" y="504092"/>
            <a:ext cx="184731" cy="369332"/>
          </a:xfrm>
          <a:prstGeom prst="rect">
            <a:avLst/>
          </a:prstGeom>
          <a:noFill/>
        </p:spPr>
        <p:txBody>
          <a:bodyPr wrap="none" rtlCol="0">
            <a:spAutoFit/>
          </a:bodyPr>
          <a:lstStyle/>
          <a:p>
            <a:endParaRPr lang="en-US" dirty="0"/>
          </a:p>
        </p:txBody>
      </p:sp>
      <p:sp>
        <p:nvSpPr>
          <p:cNvPr id="47" name="TextBox 46">
            <a:extLst>
              <a:ext uri="{FF2B5EF4-FFF2-40B4-BE49-F238E27FC236}">
                <a16:creationId xmlns:a16="http://schemas.microsoft.com/office/drawing/2014/main" id="{3AA9B20E-58DE-7C41-9CD9-6901433C79DD}"/>
              </a:ext>
            </a:extLst>
          </p:cNvPr>
          <p:cNvSpPr txBox="1"/>
          <p:nvPr/>
        </p:nvSpPr>
        <p:spPr>
          <a:xfrm>
            <a:off x="12700" y="-685800"/>
            <a:ext cx="184731" cy="369332"/>
          </a:xfrm>
          <a:prstGeom prst="rect">
            <a:avLst/>
          </a:prstGeom>
          <a:noFill/>
        </p:spPr>
        <p:txBody>
          <a:bodyPr wrap="none" rtlCol="0">
            <a:spAutoFit/>
          </a:bodyPr>
          <a:lstStyle/>
          <a:p>
            <a:endParaRPr lang="en-US" dirty="0"/>
          </a:p>
        </p:txBody>
      </p:sp>
      <p:sp>
        <p:nvSpPr>
          <p:cNvPr id="49" name="TextBox 48">
            <a:extLst>
              <a:ext uri="{FF2B5EF4-FFF2-40B4-BE49-F238E27FC236}">
                <a16:creationId xmlns:a16="http://schemas.microsoft.com/office/drawing/2014/main" id="{F2956672-EBB6-2E46-B17A-0F7D5897796F}"/>
              </a:ext>
            </a:extLst>
          </p:cNvPr>
          <p:cNvSpPr txBox="1"/>
          <p:nvPr/>
        </p:nvSpPr>
        <p:spPr>
          <a:xfrm>
            <a:off x="432193" y="911678"/>
            <a:ext cx="7344593" cy="1077218"/>
          </a:xfrm>
          <a:prstGeom prst="rect">
            <a:avLst/>
          </a:prstGeom>
          <a:noFill/>
        </p:spPr>
        <p:txBody>
          <a:bodyPr wrap="square" rtlCol="0">
            <a:spAutoFit/>
          </a:bodyPr>
          <a:lstStyle/>
          <a:p>
            <a:pPr algn="ctr"/>
            <a:r>
              <a:rPr lang="en-US" sz="3200" b="1" dirty="0">
                <a:ln w="10160">
                  <a:solidFill>
                    <a:schemeClr val="accent5"/>
                  </a:solidFill>
                  <a:prstDash val="solid"/>
                </a:ln>
                <a:solidFill>
                  <a:schemeClr val="bg2">
                    <a:lumMod val="50000"/>
                  </a:schemeClr>
                </a:solidFill>
                <a:effectLst>
                  <a:outerShdw blurRad="60007" dist="200025" dir="15000000" sy="30000" kx="-1800000" algn="bl" rotWithShape="0">
                    <a:prstClr val="black">
                      <a:alpha val="32000"/>
                    </a:prstClr>
                  </a:outerShdw>
                </a:effectLst>
                <a:latin typeface="Cambria Math" panose="02040503050406030204" pitchFamily="18" charset="0"/>
                <a:ea typeface="Cambria Math" panose="02040503050406030204" pitchFamily="18" charset="0"/>
              </a:rPr>
              <a:t>KEPEMIMPINAN YANG BERINTEGRITAS DAN REFORMASI BIROKRASI</a:t>
            </a:r>
          </a:p>
        </p:txBody>
      </p:sp>
      <p:sp>
        <p:nvSpPr>
          <p:cNvPr id="50" name="Rectangle 49">
            <a:extLst>
              <a:ext uri="{FF2B5EF4-FFF2-40B4-BE49-F238E27FC236}">
                <a16:creationId xmlns:a16="http://schemas.microsoft.com/office/drawing/2014/main" id="{F7F907C5-3104-0448-A218-22077E195EA3}"/>
              </a:ext>
            </a:extLst>
          </p:cNvPr>
          <p:cNvSpPr/>
          <p:nvPr/>
        </p:nvSpPr>
        <p:spPr>
          <a:xfrm>
            <a:off x="583316" y="3326142"/>
            <a:ext cx="612000" cy="36000"/>
          </a:xfrm>
          <a:prstGeom prst="rect">
            <a:avLst/>
          </a:pr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2F53C95-C92B-3E41-8748-E24CE70808A5}"/>
              </a:ext>
            </a:extLst>
          </p:cNvPr>
          <p:cNvSpPr txBox="1"/>
          <p:nvPr/>
        </p:nvSpPr>
        <p:spPr>
          <a:xfrm>
            <a:off x="1655379" y="520262"/>
            <a:ext cx="184731" cy="369332"/>
          </a:xfrm>
          <a:prstGeom prst="rect">
            <a:avLst/>
          </a:prstGeom>
          <a:noFill/>
        </p:spPr>
        <p:txBody>
          <a:bodyPr wrap="none" rtlCol="0">
            <a:spAutoFit/>
          </a:bodyPr>
          <a:lstStyle/>
          <a:p>
            <a:endParaRPr lang="en-US" dirty="0"/>
          </a:p>
        </p:txBody>
      </p:sp>
      <p:grpSp>
        <p:nvGrpSpPr>
          <p:cNvPr id="10" name="Group 9">
            <a:extLst>
              <a:ext uri="{FF2B5EF4-FFF2-40B4-BE49-F238E27FC236}">
                <a16:creationId xmlns:a16="http://schemas.microsoft.com/office/drawing/2014/main" id="{79F651BA-1979-4424-A89A-F5D0D2BA8FE4}"/>
              </a:ext>
            </a:extLst>
          </p:cNvPr>
          <p:cNvGrpSpPr/>
          <p:nvPr/>
        </p:nvGrpSpPr>
        <p:grpSpPr>
          <a:xfrm>
            <a:off x="6836378" y="6273878"/>
            <a:ext cx="5355622" cy="441176"/>
            <a:chOff x="6349911" y="5880978"/>
            <a:chExt cx="5355622" cy="441176"/>
          </a:xfrm>
        </p:grpSpPr>
        <p:sp>
          <p:nvSpPr>
            <p:cNvPr id="11" name="Subtitle 2">
              <a:extLst>
                <a:ext uri="{FF2B5EF4-FFF2-40B4-BE49-F238E27FC236}">
                  <a16:creationId xmlns:a16="http://schemas.microsoft.com/office/drawing/2014/main" id="{FC91922E-3093-419D-8706-AD22D21981F8}"/>
                </a:ext>
              </a:extLst>
            </p:cNvPr>
            <p:cNvSpPr txBox="1">
              <a:spLocks/>
            </p:cNvSpPr>
            <p:nvPr/>
          </p:nvSpPr>
          <p:spPr bwMode="auto">
            <a:xfrm>
              <a:off x="10906504" y="5918743"/>
              <a:ext cx="799029" cy="4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50"/>
                  </a:solidFill>
                  <a:latin typeface="Trebuchet MS" pitchFamily="34" charset="0"/>
                </a:rPr>
                <a:t>PEDULI</a:t>
              </a:r>
            </a:p>
          </p:txBody>
        </p:sp>
        <p:sp>
          <p:nvSpPr>
            <p:cNvPr id="12" name="Subtitle 2">
              <a:extLst>
                <a:ext uri="{FF2B5EF4-FFF2-40B4-BE49-F238E27FC236}">
                  <a16:creationId xmlns:a16="http://schemas.microsoft.com/office/drawing/2014/main" id="{91AF52F0-766F-4AA8-A399-380E4A0FAF3B}"/>
                </a:ext>
              </a:extLst>
            </p:cNvPr>
            <p:cNvSpPr txBox="1">
              <a:spLocks/>
            </p:cNvSpPr>
            <p:nvPr/>
          </p:nvSpPr>
          <p:spPr bwMode="auto">
            <a:xfrm>
              <a:off x="9699672" y="5906502"/>
              <a:ext cx="980521" cy="35233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chemeClr val="accent1">
                      <a:lumMod val="60000"/>
                      <a:lumOff val="40000"/>
                    </a:schemeClr>
                  </a:solidFill>
                  <a:latin typeface="Trebuchet MS" pitchFamily="34" charset="0"/>
                </a:rPr>
                <a:t>INOVATIF</a:t>
              </a:r>
            </a:p>
          </p:txBody>
        </p:sp>
        <p:sp>
          <p:nvSpPr>
            <p:cNvPr id="13" name="Subtitle 2">
              <a:extLst>
                <a:ext uri="{FF2B5EF4-FFF2-40B4-BE49-F238E27FC236}">
                  <a16:creationId xmlns:a16="http://schemas.microsoft.com/office/drawing/2014/main" id="{2B052CB5-9436-4CBF-BC9D-6B525BC0CF04}"/>
                </a:ext>
              </a:extLst>
            </p:cNvPr>
            <p:cNvSpPr txBox="1">
              <a:spLocks/>
            </p:cNvSpPr>
            <p:nvPr/>
          </p:nvSpPr>
          <p:spPr bwMode="auto">
            <a:xfrm>
              <a:off x="6674548" y="5919967"/>
              <a:ext cx="1231542" cy="35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FF0000"/>
                  </a:solidFill>
                  <a:latin typeface="Trebuchet MS" pitchFamily="34" charset="0"/>
                </a:rPr>
                <a:t>INTEGRITAS</a:t>
              </a:r>
            </a:p>
          </p:txBody>
        </p:sp>
        <p:sp>
          <p:nvSpPr>
            <p:cNvPr id="14" name="Subtitle 2">
              <a:extLst>
                <a:ext uri="{FF2B5EF4-FFF2-40B4-BE49-F238E27FC236}">
                  <a16:creationId xmlns:a16="http://schemas.microsoft.com/office/drawing/2014/main" id="{3EBB8E36-9A3E-47B7-BBB4-0733DF077859}"/>
                </a:ext>
              </a:extLst>
            </p:cNvPr>
            <p:cNvSpPr txBox="1">
              <a:spLocks/>
            </p:cNvSpPr>
            <p:nvPr/>
          </p:nvSpPr>
          <p:spPr bwMode="auto">
            <a:xfrm>
              <a:off x="8100281" y="5918743"/>
              <a:ext cx="1360001" cy="3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F0"/>
                  </a:solidFill>
                  <a:latin typeface="Trebuchet MS" pitchFamily="34" charset="0"/>
                </a:rPr>
                <a:t>PROFESIONAL</a:t>
              </a:r>
            </a:p>
          </p:txBody>
        </p:sp>
        <p:pic>
          <p:nvPicPr>
            <p:cNvPr id="15" name="Picture 10">
              <a:extLst>
                <a:ext uri="{FF2B5EF4-FFF2-40B4-BE49-F238E27FC236}">
                  <a16:creationId xmlns:a16="http://schemas.microsoft.com/office/drawing/2014/main" id="{891B5E9A-8029-4DE7-AA4E-A7EEC6F021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9911" y="5897883"/>
              <a:ext cx="377947" cy="35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a:extLst>
                <a:ext uri="{FF2B5EF4-FFF2-40B4-BE49-F238E27FC236}">
                  <a16:creationId xmlns:a16="http://schemas.microsoft.com/office/drawing/2014/main" id="{AF1AAFF3-B898-4273-BD2D-06E2B7B610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442" y="5880978"/>
              <a:ext cx="404257" cy="3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00B4ECAF-451B-41F5-8586-333F24ADB9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71610" y="5906502"/>
              <a:ext cx="348273" cy="32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a:extLst>
                <a:ext uri="{FF2B5EF4-FFF2-40B4-BE49-F238E27FC236}">
                  <a16:creationId xmlns:a16="http://schemas.microsoft.com/office/drawing/2014/main" id="{D14C1C64-5177-442E-98FB-D2E54FB256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80937" y="5930480"/>
              <a:ext cx="325567" cy="33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a:extLst>
              <a:ext uri="{FF2B5EF4-FFF2-40B4-BE49-F238E27FC236}">
                <a16:creationId xmlns:a16="http://schemas.microsoft.com/office/drawing/2014/main" id="{FACD5019-1E5E-40F5-AA25-FBA07BA82EC7}"/>
              </a:ext>
            </a:extLst>
          </p:cNvPr>
          <p:cNvSpPr/>
          <p:nvPr/>
        </p:nvSpPr>
        <p:spPr>
          <a:xfrm>
            <a:off x="4597734" y="5123051"/>
            <a:ext cx="8991372" cy="1200329"/>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rgbClr val="FFFF00"/>
                </a:solidFill>
                <a:latin typeface="Arial Black" panose="020B0A04020102020204" pitchFamily="34" charset="0"/>
              </a:rPr>
              <a:t>LEMBAGA ADMINISTRASI NEGARA</a:t>
            </a:r>
          </a:p>
          <a:p>
            <a:pPr algn="ctr"/>
            <a:r>
              <a:rPr lang="en-US" sz="3600" b="1" dirty="0">
                <a:ln w="9525">
                  <a:solidFill>
                    <a:schemeClr val="bg1"/>
                  </a:solidFill>
                  <a:prstDash val="solid"/>
                </a:ln>
                <a:solidFill>
                  <a:srgbClr val="FFFF00"/>
                </a:solidFill>
                <a:latin typeface="Arial Black" panose="020B0A04020102020204" pitchFamily="34" charset="0"/>
              </a:rPr>
              <a:t>BANDUNG, 2025</a:t>
            </a:r>
            <a:endParaRPr lang="en-US" sz="3600" b="1" cap="none" spc="0" dirty="0">
              <a:ln w="9525">
                <a:solidFill>
                  <a:schemeClr val="bg1"/>
                </a:solidFill>
                <a:prstDash val="solid"/>
              </a:ln>
              <a:solidFill>
                <a:srgbClr val="FFFF00"/>
              </a:solidFill>
              <a:latin typeface="Arial Black" panose="020B0A04020102020204" pitchFamily="34" charset="0"/>
            </a:endParaRPr>
          </a:p>
        </p:txBody>
      </p:sp>
      <p:sp>
        <p:nvSpPr>
          <p:cNvPr id="20" name="Rectangle 19">
            <a:extLst>
              <a:ext uri="{FF2B5EF4-FFF2-40B4-BE49-F238E27FC236}">
                <a16:creationId xmlns:a16="http://schemas.microsoft.com/office/drawing/2014/main" id="{143FAC73-F95F-404D-BE0F-5793769AA1C5}"/>
              </a:ext>
            </a:extLst>
          </p:cNvPr>
          <p:cNvSpPr/>
          <p:nvPr/>
        </p:nvSpPr>
        <p:spPr>
          <a:xfrm>
            <a:off x="889316" y="3326142"/>
            <a:ext cx="4735307" cy="954107"/>
          </a:xfrm>
          <a:prstGeom prst="rect">
            <a:avLst/>
          </a:prstGeom>
        </p:spPr>
        <p:txBody>
          <a:bodyPr wrap="square">
            <a:spAutoFit/>
          </a:bodyPr>
          <a:lstStyle/>
          <a:p>
            <a:pPr algn="ctr"/>
            <a:r>
              <a:rPr lang="en-US" sz="2800" b="1" dirty="0">
                <a:ln w="13462">
                  <a:solidFill>
                    <a:schemeClr val="bg1"/>
                  </a:solidFill>
                  <a:prstDash val="solid"/>
                </a:ln>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RIYADI</a:t>
            </a:r>
          </a:p>
          <a:p>
            <a:pPr algn="ctr"/>
            <a:r>
              <a:rPr lang="en-US" sz="2800" b="1" dirty="0">
                <a:ln w="13462">
                  <a:solidFill>
                    <a:schemeClr val="bg1"/>
                  </a:solidFill>
                  <a:prstDash val="solid"/>
                </a:ln>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KAPUSJAR SK TASNAS LAN</a:t>
            </a:r>
          </a:p>
        </p:txBody>
      </p:sp>
      <p:sp>
        <p:nvSpPr>
          <p:cNvPr id="3" name="TextBox 2">
            <a:extLst>
              <a:ext uri="{FF2B5EF4-FFF2-40B4-BE49-F238E27FC236}">
                <a16:creationId xmlns:a16="http://schemas.microsoft.com/office/drawing/2014/main" id="{CAAC5724-59CD-C7B6-D859-6C6A00936E93}"/>
              </a:ext>
            </a:extLst>
          </p:cNvPr>
          <p:cNvSpPr txBox="1"/>
          <p:nvPr/>
        </p:nvSpPr>
        <p:spPr>
          <a:xfrm>
            <a:off x="432193" y="2203667"/>
            <a:ext cx="7344593" cy="707886"/>
          </a:xfrm>
          <a:prstGeom prst="rect">
            <a:avLst/>
          </a:prstGeom>
          <a:noFill/>
        </p:spPr>
        <p:txBody>
          <a:bodyPr wrap="square" rtlCol="0">
            <a:spAutoFit/>
          </a:bodyPr>
          <a:lstStyle/>
          <a:p>
            <a:pPr algn="ctr"/>
            <a:r>
              <a:rPr lang="en-US" sz="2000" b="1" dirty="0">
                <a:ln w="10160">
                  <a:solidFill>
                    <a:schemeClr val="accent5"/>
                  </a:solidFill>
                  <a:prstDash val="solid"/>
                </a:ln>
                <a:solidFill>
                  <a:srgbClr val="FF0000"/>
                </a:solidFill>
                <a:effectLst>
                  <a:outerShdw blurRad="60007" dist="200025" dir="15000000" sy="30000" kx="-1800000" algn="bl" rotWithShape="0">
                    <a:prstClr val="black">
                      <a:alpha val="32000"/>
                    </a:prstClr>
                  </a:outerShdw>
                </a:effectLst>
                <a:latin typeface="Cambria Math" panose="02040503050406030204" pitchFamily="18" charset="0"/>
                <a:ea typeface="Cambria Math" panose="02040503050406030204" pitchFamily="18" charset="0"/>
              </a:rPr>
              <a:t>Ceramah </a:t>
            </a:r>
            <a:r>
              <a:rPr lang="en-US" sz="2000" b="1" dirty="0" err="1">
                <a:ln w="10160">
                  <a:solidFill>
                    <a:schemeClr val="accent5"/>
                  </a:solidFill>
                  <a:prstDash val="solid"/>
                </a:ln>
                <a:solidFill>
                  <a:srgbClr val="FF0000"/>
                </a:solidFill>
                <a:effectLst>
                  <a:outerShdw blurRad="60007" dist="200025" dir="15000000" sy="30000" kx="-1800000" algn="bl" rotWithShape="0">
                    <a:prstClr val="black">
                      <a:alpha val="32000"/>
                    </a:prstClr>
                  </a:outerShdw>
                </a:effectLst>
                <a:latin typeface="Cambria Math" panose="02040503050406030204" pitchFamily="18" charset="0"/>
                <a:ea typeface="Cambria Math" panose="02040503050406030204" pitchFamily="18" charset="0"/>
              </a:rPr>
              <a:t>Kebijakan</a:t>
            </a:r>
            <a:r>
              <a:rPr lang="en-US" sz="2000" b="1" dirty="0">
                <a:ln w="10160">
                  <a:solidFill>
                    <a:schemeClr val="accent5"/>
                  </a:solidFill>
                  <a:prstDash val="solid"/>
                </a:ln>
                <a:solidFill>
                  <a:srgbClr val="FF0000"/>
                </a:solidFill>
                <a:effectLst>
                  <a:outerShdw blurRad="60007" dist="200025" dir="15000000" sy="30000" kx="-1800000" algn="bl" rotWithShape="0">
                    <a:prstClr val="black">
                      <a:alpha val="32000"/>
                    </a:prstClr>
                  </a:outerShdw>
                </a:effectLst>
                <a:latin typeface="Cambria Math" panose="02040503050406030204" pitchFamily="18" charset="0"/>
                <a:ea typeface="Cambria Math" panose="02040503050406030204" pitchFamily="18" charset="0"/>
              </a:rPr>
              <a:t> Nasional  PKN II </a:t>
            </a:r>
          </a:p>
          <a:p>
            <a:pPr algn="ctr"/>
            <a:r>
              <a:rPr lang="en-US" sz="2000" b="1" dirty="0" err="1">
                <a:ln w="10160">
                  <a:solidFill>
                    <a:schemeClr val="accent5"/>
                  </a:solidFill>
                  <a:prstDash val="solid"/>
                </a:ln>
                <a:solidFill>
                  <a:srgbClr val="FF0000"/>
                </a:solidFill>
                <a:effectLst>
                  <a:outerShdw blurRad="60007" dist="200025" dir="15000000" sy="30000" kx="-1800000" algn="bl" rotWithShape="0">
                    <a:prstClr val="black">
                      <a:alpha val="32000"/>
                    </a:prstClr>
                  </a:outerShdw>
                </a:effectLst>
                <a:latin typeface="Cambria Math" panose="02040503050406030204" pitchFamily="18" charset="0"/>
                <a:ea typeface="Cambria Math" panose="02040503050406030204" pitchFamily="18" charset="0"/>
              </a:rPr>
              <a:t>Pusdikmin</a:t>
            </a:r>
            <a:r>
              <a:rPr lang="en-US" sz="2000" b="1" dirty="0">
                <a:ln w="10160">
                  <a:solidFill>
                    <a:schemeClr val="accent5"/>
                  </a:solidFill>
                  <a:prstDash val="solid"/>
                </a:ln>
                <a:solidFill>
                  <a:srgbClr val="FF0000"/>
                </a:solidFill>
                <a:effectLst>
                  <a:outerShdw blurRad="60007" dist="200025" dir="15000000" sy="30000" kx="-1800000" algn="bl" rotWithShape="0">
                    <a:prstClr val="black">
                      <a:alpha val="32000"/>
                    </a:prstClr>
                  </a:outerShdw>
                </a:effectLst>
                <a:latin typeface="Cambria Math" panose="02040503050406030204" pitchFamily="18" charset="0"/>
                <a:ea typeface="Cambria Math" panose="02040503050406030204" pitchFamily="18" charset="0"/>
              </a:rPr>
              <a:t> </a:t>
            </a:r>
            <a:r>
              <a:rPr lang="en-US" sz="2000" b="1" dirty="0" err="1">
                <a:ln w="10160">
                  <a:solidFill>
                    <a:schemeClr val="accent5"/>
                  </a:solidFill>
                  <a:prstDash val="solid"/>
                </a:ln>
                <a:solidFill>
                  <a:srgbClr val="FF0000"/>
                </a:solidFill>
                <a:effectLst>
                  <a:outerShdw blurRad="60007" dist="200025" dir="15000000" sy="30000" kx="-1800000" algn="bl" rotWithShape="0">
                    <a:prstClr val="black">
                      <a:alpha val="32000"/>
                    </a:prstClr>
                  </a:outerShdw>
                </a:effectLst>
                <a:latin typeface="Cambria Math" panose="02040503050406030204" pitchFamily="18" charset="0"/>
                <a:ea typeface="Cambria Math" panose="02040503050406030204" pitchFamily="18" charset="0"/>
              </a:rPr>
              <a:t>Polri</a:t>
            </a:r>
            <a:endParaRPr lang="en-US" sz="2000" b="1" dirty="0">
              <a:ln w="10160">
                <a:solidFill>
                  <a:schemeClr val="accent5"/>
                </a:solidFill>
                <a:prstDash val="solid"/>
              </a:ln>
              <a:solidFill>
                <a:srgbClr val="FF0000"/>
              </a:solidFill>
              <a:effectLst>
                <a:outerShdw blurRad="60007" dist="200025" dir="15000000" sy="30000" kx="-1800000" algn="bl" rotWithShape="0">
                  <a:prstClr val="black">
                    <a:alpha val="32000"/>
                  </a:prst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83901159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216A05-04DB-ABAE-E781-AAF57213281C}"/>
              </a:ext>
            </a:extLst>
          </p:cNvPr>
          <p:cNvSpPr txBox="1"/>
          <p:nvPr/>
        </p:nvSpPr>
        <p:spPr>
          <a:xfrm>
            <a:off x="2772834" y="636600"/>
            <a:ext cx="6646332" cy="584775"/>
          </a:xfrm>
          <a:prstGeom prst="rect">
            <a:avLst/>
          </a:prstGeom>
          <a:noFill/>
        </p:spPr>
        <p:txBody>
          <a:bodyPr wrap="square">
            <a:spAutoFit/>
          </a:bodyPr>
          <a:lstStyle/>
          <a:p>
            <a:pPr algn="ctr"/>
            <a:r>
              <a:rPr lang="id-ID" sz="3200" b="1" i="0" dirty="0">
                <a:solidFill>
                  <a:srgbClr val="C00000"/>
                </a:solidFill>
                <a:effectLst/>
                <a:latin typeface="Google Sans"/>
              </a:rPr>
              <a:t>Tujuan</a:t>
            </a:r>
            <a:r>
              <a:rPr lang="id-ID" sz="3200" b="1" i="0" dirty="0">
                <a:effectLst/>
                <a:latin typeface="Google Sans"/>
              </a:rPr>
              <a:t> Utama </a:t>
            </a:r>
            <a:r>
              <a:rPr lang="id-ID" sz="3200" b="1" i="0" dirty="0">
                <a:solidFill>
                  <a:srgbClr val="3A21F3"/>
                </a:solidFill>
                <a:effectLst/>
                <a:latin typeface="Google Sans"/>
              </a:rPr>
              <a:t>Reformasi</a:t>
            </a:r>
            <a:r>
              <a:rPr lang="id-ID" sz="3200" b="1" i="0" dirty="0">
                <a:effectLst/>
                <a:latin typeface="Google Sans"/>
              </a:rPr>
              <a:t> Birokrasi</a:t>
            </a:r>
            <a:endParaRPr lang="id-ID" sz="3200" b="1" dirty="0"/>
          </a:p>
        </p:txBody>
      </p:sp>
      <p:sp>
        <p:nvSpPr>
          <p:cNvPr id="4" name="Rectangle 1">
            <a:extLst>
              <a:ext uri="{FF2B5EF4-FFF2-40B4-BE49-F238E27FC236}">
                <a16:creationId xmlns:a16="http://schemas.microsoft.com/office/drawing/2014/main" id="{EB8B58D5-2CD1-9E4B-8488-A348F78C5C20}"/>
              </a:ext>
            </a:extLst>
          </p:cNvPr>
          <p:cNvSpPr>
            <a:spLocks noChangeArrowheads="1"/>
          </p:cNvSpPr>
          <p:nvPr/>
        </p:nvSpPr>
        <p:spPr bwMode="auto">
          <a:xfrm>
            <a:off x="1507067" y="1058509"/>
            <a:ext cx="9925049" cy="5424501"/>
          </a:xfrm>
          <a:prstGeom prst="rect">
            <a:avLst/>
          </a:prstGeom>
          <a:noFill/>
          <a:ln>
            <a:noFill/>
          </a:ln>
          <a:effectLst/>
        </p:spPr>
        <p:txBody>
          <a:bodyPr vert="horz" wrap="square" lIns="0" tIns="6348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d-ID" altLang="id-ID" sz="2000" b="0" i="0" u="none" strike="noStrike" cap="none" normalizeH="0" baseline="0" dirty="0">
              <a:ln>
                <a:noFill/>
              </a:ln>
              <a:effectLst/>
            </a:endParaRPr>
          </a:p>
          <a:p>
            <a:pPr marL="355600" marR="0" lvl="0" indent="-355600" algn="l" defTabSz="914400" rtl="0" eaLnBrk="0" fontAlgn="base" latinLnBrk="0" hangingPunct="0">
              <a:lnSpc>
                <a:spcPct val="100000"/>
              </a:lnSpc>
              <a:spcBef>
                <a:spcPct val="0"/>
              </a:spcBef>
              <a:spcAft>
                <a:spcPct val="0"/>
              </a:spcAft>
              <a:buClrTx/>
              <a:buSzTx/>
              <a:buFontTx/>
              <a:buChar char="•"/>
              <a:tabLst/>
            </a:pPr>
            <a:r>
              <a:rPr kumimoji="0" lang="id-ID" altLang="id-ID" sz="2000" b="1" i="0" u="none" strike="noStrike" cap="none" normalizeH="0" baseline="0" dirty="0">
                <a:ln>
                  <a:noFill/>
                </a:ln>
                <a:effectLst/>
              </a:rPr>
              <a:t>Mewujudkan Tata Kelola Pemerintahan yang Baik (Good Governance):</a:t>
            </a:r>
            <a:endParaRPr kumimoji="0" lang="id-ID" altLang="id-ID" sz="2000" b="0" i="0" u="none" strike="noStrike" cap="none" normalizeH="0" baseline="0" dirty="0">
              <a:ln>
                <a:noFill/>
              </a:ln>
              <a:effectLst/>
            </a:endParaRPr>
          </a:p>
          <a:p>
            <a:pPr marL="355600" marR="0" lvl="0" algn="l" defTabSz="914400" rtl="0" eaLnBrk="0" fontAlgn="base" latinLnBrk="0" hangingPunct="0">
              <a:lnSpc>
                <a:spcPct val="100000"/>
              </a:lnSpc>
              <a:spcBef>
                <a:spcPct val="0"/>
              </a:spcBef>
              <a:spcAft>
                <a:spcPct val="0"/>
              </a:spcAft>
              <a:buClrTx/>
              <a:buSzTx/>
              <a:buFontTx/>
              <a:buNone/>
              <a:tabLst/>
            </a:pPr>
            <a:r>
              <a:rPr kumimoji="0" lang="id-ID" altLang="id-ID" sz="2000" b="0" i="0" u="none" strike="noStrike" cap="none" normalizeH="0" baseline="0" dirty="0">
                <a:ln>
                  <a:noFill/>
                </a:ln>
                <a:effectLst/>
              </a:rPr>
              <a:t>Menciptakan sistem penyelenggaraan pemerintahan yang lebih efektif, efisien, akuntabel, dan transparan. </a:t>
            </a:r>
          </a:p>
          <a:p>
            <a:pPr marL="355600" marR="0" lvl="0" indent="-355600" algn="l" defTabSz="914400" rtl="0" eaLnBrk="0" fontAlgn="base" latinLnBrk="0" hangingPunct="0">
              <a:lnSpc>
                <a:spcPct val="100000"/>
              </a:lnSpc>
              <a:spcBef>
                <a:spcPct val="0"/>
              </a:spcBef>
              <a:spcAft>
                <a:spcPct val="0"/>
              </a:spcAft>
              <a:buClrTx/>
              <a:buSzTx/>
              <a:buFontTx/>
              <a:buChar char="•"/>
              <a:tabLst/>
            </a:pPr>
            <a:r>
              <a:rPr kumimoji="0" lang="id-ID" altLang="id-ID" sz="2000" b="1" i="0" u="none" strike="noStrike" cap="none" normalizeH="0" baseline="0" dirty="0">
                <a:ln>
                  <a:noFill/>
                </a:ln>
                <a:effectLst/>
              </a:rPr>
              <a:t>Meningkatkan Kualitas Pelayanan Publik:</a:t>
            </a:r>
            <a:endParaRPr kumimoji="0" lang="id-ID" altLang="id-ID" sz="2000" b="0" i="0" u="none" strike="noStrike" cap="none" normalizeH="0" baseline="0" dirty="0">
              <a:ln>
                <a:noFill/>
              </a:ln>
              <a:effectLst/>
            </a:endParaRPr>
          </a:p>
          <a:p>
            <a:pPr marL="355600" marR="0" lvl="0" algn="l" defTabSz="914400" rtl="0" eaLnBrk="0" fontAlgn="base" latinLnBrk="0" hangingPunct="0">
              <a:lnSpc>
                <a:spcPct val="100000"/>
              </a:lnSpc>
              <a:spcBef>
                <a:spcPct val="0"/>
              </a:spcBef>
              <a:spcAft>
                <a:spcPct val="0"/>
              </a:spcAft>
              <a:buClrTx/>
              <a:buSzTx/>
              <a:buFontTx/>
              <a:buNone/>
              <a:tabLst/>
            </a:pPr>
            <a:r>
              <a:rPr kumimoji="0" lang="id-ID" altLang="id-ID" sz="2000" b="0" i="0" u="none" strike="noStrike" cap="none" normalizeH="0" baseline="0" dirty="0">
                <a:ln>
                  <a:noFill/>
                </a:ln>
                <a:effectLst/>
              </a:rPr>
              <a:t>Menjadikan birokrasi lebih berorientasi pada masyarakat dengan memberikan pelayanan yang prima, cepat, dan berkualitas. </a:t>
            </a:r>
          </a:p>
          <a:p>
            <a:pPr marL="355600" marR="0" lvl="0" indent="-355600" algn="l" defTabSz="914400" rtl="0" eaLnBrk="0" fontAlgn="base" latinLnBrk="0" hangingPunct="0">
              <a:lnSpc>
                <a:spcPct val="100000"/>
              </a:lnSpc>
              <a:spcBef>
                <a:spcPct val="0"/>
              </a:spcBef>
              <a:spcAft>
                <a:spcPct val="0"/>
              </a:spcAft>
              <a:buClrTx/>
              <a:buSzTx/>
              <a:buFontTx/>
              <a:buChar char="•"/>
              <a:tabLst/>
            </a:pPr>
            <a:r>
              <a:rPr kumimoji="0" lang="id-ID" altLang="id-ID" sz="2000" b="1" i="0" u="none" strike="noStrike" cap="none" normalizeH="0" baseline="0" dirty="0">
                <a:ln>
                  <a:noFill/>
                </a:ln>
                <a:effectLst/>
              </a:rPr>
              <a:t>Meningkatkan Profesionalisme dan Integritas Aparatur:</a:t>
            </a:r>
            <a:endParaRPr kumimoji="0" lang="id-ID" altLang="id-ID" sz="2000" b="0" i="0" u="none" strike="noStrike" cap="none" normalizeH="0" baseline="0" dirty="0">
              <a:ln>
                <a:noFill/>
              </a:ln>
              <a:effectLst/>
            </a:endParaRPr>
          </a:p>
          <a:p>
            <a:pPr marL="355600" marR="0" lvl="0" algn="l" defTabSz="914400" rtl="0" eaLnBrk="0" fontAlgn="base" latinLnBrk="0" hangingPunct="0">
              <a:lnSpc>
                <a:spcPct val="100000"/>
              </a:lnSpc>
              <a:spcBef>
                <a:spcPct val="0"/>
              </a:spcBef>
              <a:spcAft>
                <a:spcPct val="0"/>
              </a:spcAft>
              <a:buClrTx/>
              <a:buSzTx/>
              <a:buFontTx/>
              <a:buNone/>
              <a:tabLst/>
            </a:pPr>
            <a:r>
              <a:rPr kumimoji="0" lang="id-ID" altLang="id-ID" sz="2000" b="0" i="0" u="none" strike="noStrike" cap="none" normalizeH="0" baseline="0" dirty="0">
                <a:ln>
                  <a:noFill/>
                </a:ln>
                <a:effectLst/>
              </a:rPr>
              <a:t>Membangun aparatur negara yang profesional, berintegritas tinggi, dan memiliki kinerja yang baik. </a:t>
            </a:r>
          </a:p>
          <a:p>
            <a:pPr marL="355600" marR="0" lvl="0" indent="-355600" algn="l" defTabSz="914400" rtl="0" eaLnBrk="0" fontAlgn="base" latinLnBrk="0" hangingPunct="0">
              <a:lnSpc>
                <a:spcPct val="100000"/>
              </a:lnSpc>
              <a:spcBef>
                <a:spcPct val="0"/>
              </a:spcBef>
              <a:spcAft>
                <a:spcPct val="0"/>
              </a:spcAft>
              <a:buClrTx/>
              <a:buSzTx/>
              <a:buFontTx/>
              <a:buChar char="•"/>
              <a:tabLst/>
            </a:pPr>
            <a:r>
              <a:rPr kumimoji="0" lang="id-ID" altLang="id-ID" sz="2000" b="1" i="0" u="none" strike="noStrike" cap="none" normalizeH="0" baseline="0" dirty="0">
                <a:ln>
                  <a:noFill/>
                </a:ln>
                <a:effectLst/>
              </a:rPr>
              <a:t>Meningkatkan Efisiensi:</a:t>
            </a:r>
            <a:endParaRPr kumimoji="0" lang="id-ID" altLang="id-ID" sz="2000" b="0" i="0" u="none" strike="noStrike" cap="none" normalizeH="0" baseline="0" dirty="0">
              <a:ln>
                <a:noFill/>
              </a:ln>
              <a:effectLst/>
            </a:endParaRPr>
          </a:p>
          <a:p>
            <a:pPr marL="355600" marR="0" lvl="0" algn="l" defTabSz="914400" rtl="0" eaLnBrk="0" fontAlgn="base" latinLnBrk="0" hangingPunct="0">
              <a:lnSpc>
                <a:spcPct val="100000"/>
              </a:lnSpc>
              <a:spcBef>
                <a:spcPct val="0"/>
              </a:spcBef>
              <a:spcAft>
                <a:spcPct val="0"/>
              </a:spcAft>
              <a:buClrTx/>
              <a:buSzTx/>
              <a:buFontTx/>
              <a:buNone/>
              <a:tabLst/>
            </a:pPr>
            <a:r>
              <a:rPr kumimoji="0" lang="id-ID" altLang="id-ID" sz="2000" b="0" i="0" u="none" strike="noStrike" cap="none" normalizeH="0" baseline="0" dirty="0">
                <a:ln>
                  <a:noFill/>
                </a:ln>
                <a:effectLst/>
              </a:rPr>
              <a:t>Mengurangi penggunaan biaya dan waktu dalam pelaksanaan tugas-tugas pemerintahan. </a:t>
            </a:r>
          </a:p>
          <a:p>
            <a:pPr marL="355600" marR="0" lvl="0" indent="-355600" algn="l" defTabSz="914400" rtl="0" eaLnBrk="0" fontAlgn="base" latinLnBrk="0" hangingPunct="0">
              <a:lnSpc>
                <a:spcPct val="100000"/>
              </a:lnSpc>
              <a:spcBef>
                <a:spcPct val="0"/>
              </a:spcBef>
              <a:spcAft>
                <a:spcPct val="0"/>
              </a:spcAft>
              <a:buClrTx/>
              <a:buSzTx/>
              <a:buFontTx/>
              <a:buChar char="•"/>
              <a:tabLst/>
            </a:pPr>
            <a:r>
              <a:rPr kumimoji="0" lang="id-ID" altLang="id-ID" sz="2000" b="1" i="0" u="none" strike="noStrike" cap="none" normalizeH="0" baseline="0" dirty="0">
                <a:ln>
                  <a:noFill/>
                </a:ln>
                <a:effectLst/>
              </a:rPr>
              <a:t>Meningkatkan Kepercayaan Publik:</a:t>
            </a:r>
            <a:endParaRPr kumimoji="0" lang="id-ID" altLang="id-ID" sz="2000" b="0" i="0" u="none" strike="noStrike" cap="none" normalizeH="0" baseline="0" dirty="0">
              <a:ln>
                <a:noFill/>
              </a:ln>
              <a:effectLst/>
            </a:endParaRPr>
          </a:p>
          <a:p>
            <a:pPr marL="355600" marR="0" lvl="0" indent="-84138" algn="l" defTabSz="914400" rtl="0" eaLnBrk="0" fontAlgn="base" latinLnBrk="0" hangingPunct="0">
              <a:lnSpc>
                <a:spcPct val="100000"/>
              </a:lnSpc>
              <a:spcBef>
                <a:spcPct val="0"/>
              </a:spcBef>
              <a:spcAft>
                <a:spcPct val="0"/>
              </a:spcAft>
              <a:buClrTx/>
              <a:buSzTx/>
              <a:buFontTx/>
              <a:buNone/>
              <a:tabLst/>
            </a:pPr>
            <a:r>
              <a:rPr kumimoji="0" lang="id-ID" altLang="id-ID" sz="2000" b="0" i="0" u="none" strike="noStrike" cap="none" normalizeH="0" baseline="0" dirty="0">
                <a:ln>
                  <a:noFill/>
                </a:ln>
                <a:effectLst/>
              </a:rPr>
              <a:t>Membangun kembali kepercayaan masyarakat terhadap pemerintah melalui kinerja yang lebih baik dan pelayanan yang lebih melayani.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altLang="id-ID" sz="2000" b="0" i="0" u="none" strike="noStrike" cap="none" normalizeH="0" baseline="0" dirty="0">
              <a:ln>
                <a:noFill/>
              </a:ln>
              <a:effectLst/>
            </a:endParaRPr>
          </a:p>
        </p:txBody>
      </p:sp>
    </p:spTree>
    <p:extLst>
      <p:ext uri="{BB962C8B-B14F-4D97-AF65-F5344CB8AC3E}">
        <p14:creationId xmlns:p14="http://schemas.microsoft.com/office/powerpoint/2010/main" val="289219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BE1D1-1489-3AEB-DFD5-2B179A83566C}"/>
              </a:ext>
            </a:extLst>
          </p:cNvPr>
          <p:cNvPicPr>
            <a:picLocks noChangeAspect="1"/>
          </p:cNvPicPr>
          <p:nvPr/>
        </p:nvPicPr>
        <p:blipFill>
          <a:blip r:embed="rId2">
            <a:extLst>
              <a:ext uri="{28A0092B-C50C-407E-A947-70E740481C1C}">
                <a14:useLocalDpi xmlns:a14="http://schemas.microsoft.com/office/drawing/2010/main" val="0"/>
              </a:ext>
            </a:extLst>
          </a:blip>
          <a:srcRect l="32521" t="42567" r="32201" b="22924"/>
          <a:stretch>
            <a:fillRect/>
          </a:stretch>
        </p:blipFill>
        <p:spPr>
          <a:xfrm>
            <a:off x="575733" y="880533"/>
            <a:ext cx="11105483" cy="6111061"/>
          </a:xfrm>
          <a:prstGeom prst="rect">
            <a:avLst/>
          </a:prstGeom>
        </p:spPr>
      </p:pic>
      <p:sp>
        <p:nvSpPr>
          <p:cNvPr id="4" name="TextBox 3">
            <a:extLst>
              <a:ext uri="{FF2B5EF4-FFF2-40B4-BE49-F238E27FC236}">
                <a16:creationId xmlns:a16="http://schemas.microsoft.com/office/drawing/2014/main" id="{74F37D8B-11B0-0C47-14DA-A8278F1A9AE5}"/>
              </a:ext>
            </a:extLst>
          </p:cNvPr>
          <p:cNvSpPr txBox="1"/>
          <p:nvPr/>
        </p:nvSpPr>
        <p:spPr>
          <a:xfrm>
            <a:off x="2554818" y="480423"/>
            <a:ext cx="6646332" cy="400110"/>
          </a:xfrm>
          <a:prstGeom prst="rect">
            <a:avLst/>
          </a:prstGeom>
          <a:noFill/>
        </p:spPr>
        <p:txBody>
          <a:bodyPr wrap="square">
            <a:spAutoFit/>
          </a:bodyPr>
          <a:lstStyle/>
          <a:p>
            <a:pPr algn="ctr"/>
            <a:r>
              <a:rPr lang="en-US" sz="2000" b="1" i="0" dirty="0">
                <a:effectLst/>
              </a:rPr>
              <a:t>KONDISI </a:t>
            </a:r>
            <a:r>
              <a:rPr lang="id-ID" sz="2000" b="1" i="0" dirty="0">
                <a:effectLst/>
              </a:rPr>
              <a:t>REFORMASI BIROKRASI </a:t>
            </a:r>
            <a:r>
              <a:rPr lang="en-US" sz="2000" b="1" i="0" dirty="0">
                <a:effectLst/>
              </a:rPr>
              <a:t>YANG DIINGINKAN</a:t>
            </a:r>
            <a:endParaRPr lang="id-ID" sz="2000" b="1" dirty="0"/>
          </a:p>
        </p:txBody>
      </p:sp>
    </p:spTree>
    <p:extLst>
      <p:ext uri="{BB962C8B-B14F-4D97-AF65-F5344CB8AC3E}">
        <p14:creationId xmlns:p14="http://schemas.microsoft.com/office/powerpoint/2010/main" val="1335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37F8B4-D400-C0F4-DE6B-AEED4DF09899}"/>
              </a:ext>
            </a:extLst>
          </p:cNvPr>
          <p:cNvPicPr>
            <a:picLocks noChangeAspect="1"/>
          </p:cNvPicPr>
          <p:nvPr/>
        </p:nvPicPr>
        <p:blipFill>
          <a:blip r:embed="rId2">
            <a:extLst>
              <a:ext uri="{28A0092B-C50C-407E-A947-70E740481C1C}">
                <a14:useLocalDpi xmlns:a14="http://schemas.microsoft.com/office/drawing/2010/main" val="0"/>
              </a:ext>
            </a:extLst>
          </a:blip>
          <a:srcRect l="29028" t="28148" r="28750" b="30864"/>
          <a:stretch>
            <a:fillRect/>
          </a:stretch>
        </p:blipFill>
        <p:spPr>
          <a:xfrm>
            <a:off x="0" y="1063682"/>
            <a:ext cx="12192000" cy="6065252"/>
          </a:xfrm>
          <a:prstGeom prst="rect">
            <a:avLst/>
          </a:prstGeom>
        </p:spPr>
      </p:pic>
      <p:sp>
        <p:nvSpPr>
          <p:cNvPr id="4" name="TextBox 3">
            <a:extLst>
              <a:ext uri="{FF2B5EF4-FFF2-40B4-BE49-F238E27FC236}">
                <a16:creationId xmlns:a16="http://schemas.microsoft.com/office/drawing/2014/main" id="{71A1EBC6-78DB-F81E-D978-19EDA7E86D82}"/>
              </a:ext>
            </a:extLst>
          </p:cNvPr>
          <p:cNvSpPr txBox="1"/>
          <p:nvPr/>
        </p:nvSpPr>
        <p:spPr>
          <a:xfrm>
            <a:off x="2554818" y="480423"/>
            <a:ext cx="6646332" cy="400110"/>
          </a:xfrm>
          <a:prstGeom prst="rect">
            <a:avLst/>
          </a:prstGeom>
          <a:noFill/>
        </p:spPr>
        <p:txBody>
          <a:bodyPr wrap="square">
            <a:spAutoFit/>
          </a:bodyPr>
          <a:lstStyle/>
          <a:p>
            <a:pPr algn="ctr"/>
            <a:r>
              <a:rPr lang="en-US" sz="2000" b="1" i="0" dirty="0">
                <a:effectLst/>
              </a:rPr>
              <a:t>POLA PIKIR PENCAPAIAN </a:t>
            </a:r>
            <a:r>
              <a:rPr lang="id-ID" sz="2000" b="1" i="0" dirty="0">
                <a:effectLst/>
              </a:rPr>
              <a:t>REFORMASI BIROKRASI</a:t>
            </a:r>
            <a:endParaRPr lang="id-ID" sz="2000" b="1" dirty="0"/>
          </a:p>
        </p:txBody>
      </p:sp>
    </p:spTree>
    <p:extLst>
      <p:ext uri="{BB962C8B-B14F-4D97-AF65-F5344CB8AC3E}">
        <p14:creationId xmlns:p14="http://schemas.microsoft.com/office/powerpoint/2010/main" val="66151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E2532-5AB8-5752-0E7D-8380BF01C6CF}"/>
              </a:ext>
            </a:extLst>
          </p:cNvPr>
          <p:cNvPicPr>
            <a:picLocks noChangeAspect="1"/>
          </p:cNvPicPr>
          <p:nvPr/>
        </p:nvPicPr>
        <p:blipFill>
          <a:blip r:embed="rId2">
            <a:extLst>
              <a:ext uri="{28A0092B-C50C-407E-A947-70E740481C1C}">
                <a14:useLocalDpi xmlns:a14="http://schemas.microsoft.com/office/drawing/2010/main" val="0"/>
              </a:ext>
            </a:extLst>
          </a:blip>
          <a:srcRect l="31250" t="40247" r="30973" b="21481"/>
          <a:stretch>
            <a:fillRect/>
          </a:stretch>
        </p:blipFill>
        <p:spPr>
          <a:xfrm>
            <a:off x="0" y="965200"/>
            <a:ext cx="12192000" cy="5973170"/>
          </a:xfrm>
          <a:prstGeom prst="rect">
            <a:avLst/>
          </a:prstGeom>
        </p:spPr>
      </p:pic>
      <p:sp>
        <p:nvSpPr>
          <p:cNvPr id="4" name="TextBox 3">
            <a:extLst>
              <a:ext uri="{FF2B5EF4-FFF2-40B4-BE49-F238E27FC236}">
                <a16:creationId xmlns:a16="http://schemas.microsoft.com/office/drawing/2014/main" id="{B34FBB7F-CF82-8AE9-7B9D-27A6A2722F84}"/>
              </a:ext>
            </a:extLst>
          </p:cNvPr>
          <p:cNvSpPr txBox="1"/>
          <p:nvPr/>
        </p:nvSpPr>
        <p:spPr>
          <a:xfrm>
            <a:off x="2554818" y="480423"/>
            <a:ext cx="6646332" cy="400110"/>
          </a:xfrm>
          <a:prstGeom prst="rect">
            <a:avLst/>
          </a:prstGeom>
          <a:noFill/>
        </p:spPr>
        <p:txBody>
          <a:bodyPr wrap="square">
            <a:spAutoFit/>
          </a:bodyPr>
          <a:lstStyle/>
          <a:p>
            <a:pPr algn="ctr"/>
            <a:r>
              <a:rPr lang="en-US" sz="2000" b="1" i="0" dirty="0">
                <a:effectLst/>
              </a:rPr>
              <a:t>METODE PELAKSANAAN </a:t>
            </a:r>
            <a:r>
              <a:rPr lang="id-ID" sz="2000" b="1" i="0" dirty="0">
                <a:effectLst/>
              </a:rPr>
              <a:t>REFORMASI BIROKRASI</a:t>
            </a:r>
            <a:endParaRPr lang="id-ID" sz="2000" b="1" dirty="0"/>
          </a:p>
        </p:txBody>
      </p:sp>
    </p:spTree>
    <p:extLst>
      <p:ext uri="{BB962C8B-B14F-4D97-AF65-F5344CB8AC3E}">
        <p14:creationId xmlns:p14="http://schemas.microsoft.com/office/powerpoint/2010/main" val="26548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25E4F-5F51-0ADF-4935-C8EB47A74F4C}"/>
              </a:ext>
            </a:extLst>
          </p:cNvPr>
          <p:cNvSpPr txBox="1"/>
          <p:nvPr/>
        </p:nvSpPr>
        <p:spPr>
          <a:xfrm>
            <a:off x="1910610" y="627391"/>
            <a:ext cx="7598833" cy="954107"/>
          </a:xfrm>
          <a:prstGeom prst="rect">
            <a:avLst/>
          </a:prstGeom>
          <a:noFill/>
        </p:spPr>
        <p:txBody>
          <a:bodyPr wrap="square">
            <a:spAutoFit/>
          </a:bodyPr>
          <a:lstStyle/>
          <a:p>
            <a:pPr algn="ctr"/>
            <a:r>
              <a:rPr lang="id-ID" sz="2800" b="1" dirty="0">
                <a:solidFill>
                  <a:srgbClr val="3A21F3"/>
                </a:solidFill>
                <a:effectLst/>
                <a:latin typeface="Calibri" panose="020F0502020204030204" pitchFamily="34" charset="0"/>
                <a:ea typeface="Calibri" panose="020F0502020204030204" pitchFamily="34" charset="0"/>
                <a:cs typeface="Times New Roman" panose="02020603050405020304" pitchFamily="18" charset="0"/>
              </a:rPr>
              <a:t>ARAH KEBIJAKAN UTAMA</a:t>
            </a:r>
            <a:r>
              <a:rPr lang="en-US" sz="2800" b="1" dirty="0">
                <a:solidFill>
                  <a:srgbClr val="3A21F3"/>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REFORMASI BIROKRASI</a:t>
            </a:r>
          </a:p>
          <a:p>
            <a:pPr algn="ctr"/>
            <a:r>
              <a:rPr lang="en-US" sz="2800" dirty="0">
                <a:latin typeface="Calibri" panose="020F0502020204030204" pitchFamily="34" charset="0"/>
                <a:ea typeface="Calibri" panose="020F0502020204030204" pitchFamily="34" charset="0"/>
                <a:cs typeface="Times New Roman" panose="02020603050405020304" pitchFamily="18" charset="0"/>
              </a:rPr>
              <a:t>(</a:t>
            </a:r>
            <a:r>
              <a:rPr lang="id-ID" dirty="0"/>
              <a:t>Surat Edaran Menteri PANRB No. 6/2025</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id-ID" sz="2800" dirty="0"/>
          </a:p>
        </p:txBody>
      </p:sp>
      <p:sp>
        <p:nvSpPr>
          <p:cNvPr id="5" name="TextBox 4">
            <a:extLst>
              <a:ext uri="{FF2B5EF4-FFF2-40B4-BE49-F238E27FC236}">
                <a16:creationId xmlns:a16="http://schemas.microsoft.com/office/drawing/2014/main" id="{98AA6371-4DE9-E743-F66A-BF6004ADC703}"/>
              </a:ext>
            </a:extLst>
          </p:cNvPr>
          <p:cNvSpPr txBox="1"/>
          <p:nvPr/>
        </p:nvSpPr>
        <p:spPr>
          <a:xfrm>
            <a:off x="1579033" y="1951672"/>
            <a:ext cx="9935634" cy="1569660"/>
          </a:xfrm>
          <a:prstGeom prst="rect">
            <a:avLst/>
          </a:prstGeom>
          <a:noFill/>
        </p:spPr>
        <p:txBody>
          <a:bodyPr wrap="square">
            <a:spAutoFit/>
          </a:bodyPr>
          <a:lstStyle/>
          <a:p>
            <a:r>
              <a:rPr lang="id-ID" sz="2400" b="1" dirty="0">
                <a:solidFill>
                  <a:srgbClr val="3A21F3"/>
                </a:solidFill>
                <a:effectLst/>
                <a:latin typeface="Calibri" panose="020F0502020204030204" pitchFamily="34" charset="0"/>
                <a:ea typeface="Calibri" panose="020F0502020204030204" pitchFamily="34" charset="0"/>
                <a:cs typeface="Times New Roman" panose="02020603050405020304" pitchFamily="18" charset="0"/>
              </a:rPr>
              <a:t>Pertama</a:t>
            </a:r>
            <a:r>
              <a:rPr lang="id-ID" sz="2400" dirty="0">
                <a:effectLst/>
                <a:latin typeface="Calibri" panose="020F0502020204030204" pitchFamily="34" charset="0"/>
                <a:ea typeface="Calibri" panose="020F0502020204030204" pitchFamily="34" charset="0"/>
                <a:cs typeface="Times New Roman" panose="02020603050405020304" pitchFamily="18" charset="0"/>
              </a:rPr>
              <a:t>, </a:t>
            </a:r>
            <a:r>
              <a:rPr lang="id-ID" sz="2400" b="1" dirty="0">
                <a:solidFill>
                  <a:srgbClr val="3A21F3"/>
                </a:solidFill>
                <a:effectLst/>
                <a:latin typeface="Calibri" panose="020F0502020204030204" pitchFamily="34" charset="0"/>
                <a:ea typeface="Calibri" panose="020F0502020204030204" pitchFamily="34" charset="0"/>
                <a:cs typeface="Times New Roman" panose="02020603050405020304" pitchFamily="18" charset="0"/>
              </a:rPr>
              <a:t>arah Reformasi Birokrasi Mendukung Visi Indonesia Emas 2045</a:t>
            </a:r>
            <a:r>
              <a:rPr lang="id-ID"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id-ID" sz="2400" dirty="0">
                <a:effectLst/>
                <a:latin typeface="Calibri" panose="020F0502020204030204" pitchFamily="34" charset="0"/>
                <a:ea typeface="Calibri" panose="020F0502020204030204" pitchFamily="34" charset="0"/>
                <a:cs typeface="Times New Roman" panose="02020603050405020304" pitchFamily="18" charset="0"/>
              </a:rPr>
              <a:t>Reformasi Birokrasi akan difokuskan pada pembangunan birokrasi yang kolaboratif, kapabel, dan berintegritas, serta berbasis pada pelayanan yang berpihak kepada manusia (</a:t>
            </a:r>
            <a:r>
              <a:rPr lang="id-ID" sz="2400" i="1" dirty="0">
                <a:effectLst/>
                <a:latin typeface="Calibri" panose="020F0502020204030204" pitchFamily="34" charset="0"/>
                <a:ea typeface="Calibri" panose="020F0502020204030204" pitchFamily="34" charset="0"/>
                <a:cs typeface="Times New Roman" panose="02020603050405020304" pitchFamily="18" charset="0"/>
              </a:rPr>
              <a:t>human-based governance</a:t>
            </a:r>
            <a:r>
              <a:rPr lang="id-ID" sz="2400" dirty="0">
                <a:effectLst/>
                <a:latin typeface="Calibri" panose="020F0502020204030204" pitchFamily="34" charset="0"/>
                <a:ea typeface="Calibri" panose="020F0502020204030204" pitchFamily="34" charset="0"/>
                <a:cs typeface="Times New Roman" panose="02020603050405020304" pitchFamily="18" charset="0"/>
              </a:rPr>
              <a:t>).</a:t>
            </a:r>
            <a:endParaRPr lang="id-ID" sz="2400" dirty="0"/>
          </a:p>
        </p:txBody>
      </p:sp>
      <p:sp>
        <p:nvSpPr>
          <p:cNvPr id="7" name="TextBox 6">
            <a:extLst>
              <a:ext uri="{FF2B5EF4-FFF2-40B4-BE49-F238E27FC236}">
                <a16:creationId xmlns:a16="http://schemas.microsoft.com/office/drawing/2014/main" id="{C493B132-DDC7-6CF1-CC28-33742A485006}"/>
              </a:ext>
            </a:extLst>
          </p:cNvPr>
          <p:cNvSpPr txBox="1"/>
          <p:nvPr/>
        </p:nvSpPr>
        <p:spPr>
          <a:xfrm>
            <a:off x="1579033" y="3814563"/>
            <a:ext cx="6646332" cy="1938992"/>
          </a:xfrm>
          <a:prstGeom prst="rect">
            <a:avLst/>
          </a:prstGeom>
          <a:noFill/>
        </p:spPr>
        <p:txBody>
          <a:bodyPr wrap="square">
            <a:spAutoFit/>
          </a:bodyPr>
          <a:lstStyle/>
          <a:p>
            <a:r>
              <a:rPr lang="en-US" sz="2000" b="1" dirty="0">
                <a:solidFill>
                  <a:srgbClr val="C00000"/>
                </a:solidFill>
                <a:ea typeface="Calibri" panose="020F0502020204030204" pitchFamily="34" charset="0"/>
                <a:cs typeface="Times New Roman" panose="02020603050405020304" pitchFamily="18" charset="0"/>
              </a:rPr>
              <a:t>S</a:t>
            </a:r>
            <a:r>
              <a:rPr lang="id-ID" sz="2000" b="1" dirty="0">
                <a:solidFill>
                  <a:srgbClr val="C00000"/>
                </a:solidFill>
                <a:effectLst/>
                <a:ea typeface="Calibri" panose="020F0502020204030204" pitchFamily="34" charset="0"/>
                <a:cs typeface="Times New Roman" panose="02020603050405020304" pitchFamily="18" charset="0"/>
              </a:rPr>
              <a:t>asaran utama RB</a:t>
            </a:r>
            <a:r>
              <a:rPr lang="id-ID" sz="2000" dirty="0">
                <a:solidFill>
                  <a:srgbClr val="C00000"/>
                </a:solidFill>
                <a:effectLst/>
                <a:ea typeface="Calibri" panose="020F0502020204030204" pitchFamily="34" charset="0"/>
                <a:cs typeface="Times New Roman" panose="02020603050405020304" pitchFamily="18" charset="0"/>
              </a:rPr>
              <a:t> </a:t>
            </a:r>
            <a:r>
              <a:rPr lang="id-ID" sz="2000" dirty="0">
                <a:effectLst/>
                <a:ea typeface="Calibri" panose="020F0502020204030204" pitchFamily="34" charset="0"/>
                <a:cs typeface="Times New Roman" panose="02020603050405020304" pitchFamily="18" charset="0"/>
              </a:rPr>
              <a:t>ditekankan pada: </a:t>
            </a:r>
            <a:endParaRPr lang="en-US" sz="2000" dirty="0">
              <a:effectLst/>
              <a:ea typeface="Calibri" panose="020F0502020204030204" pitchFamily="34" charset="0"/>
              <a:cs typeface="Times New Roman" panose="02020603050405020304" pitchFamily="18" charset="0"/>
            </a:endParaRPr>
          </a:p>
          <a:p>
            <a:pPr marL="457200" indent="-457200">
              <a:buFont typeface="+mj-lt"/>
              <a:buAutoNum type="arabicPeriod"/>
            </a:pPr>
            <a:r>
              <a:rPr lang="id-ID" sz="2000" dirty="0"/>
              <a:t>birokrasi yang bersih dan akuntabel; </a:t>
            </a:r>
          </a:p>
          <a:p>
            <a:pPr marL="457200" indent="-457200">
              <a:buFont typeface="+mj-lt"/>
              <a:buAutoNum type="arabicPeriod"/>
            </a:pPr>
            <a:r>
              <a:rPr lang="id-ID" sz="2000" dirty="0"/>
              <a:t>birokrasi yang kapabel; </a:t>
            </a:r>
          </a:p>
          <a:p>
            <a:pPr marL="457200" indent="-457200">
              <a:buFont typeface="+mj-lt"/>
              <a:buAutoNum type="arabicPeriod"/>
            </a:pPr>
            <a:r>
              <a:rPr lang="id-ID" sz="2000" dirty="0"/>
              <a:t>pelayanan publik yang prima; </a:t>
            </a:r>
          </a:p>
          <a:p>
            <a:pPr marL="457200" indent="-457200">
              <a:buFont typeface="+mj-lt"/>
              <a:buAutoNum type="arabicPeriod"/>
            </a:pPr>
            <a:r>
              <a:rPr lang="id-ID" sz="2000" dirty="0"/>
              <a:t>efektivitas kelembagaan; serta </a:t>
            </a:r>
          </a:p>
          <a:p>
            <a:pPr marL="457200" indent="-457200">
              <a:buFont typeface="+mj-lt"/>
              <a:buAutoNum type="arabicPeriod"/>
            </a:pPr>
            <a:r>
              <a:rPr lang="id-ID" sz="2000" dirty="0"/>
              <a:t>birokrasi yang adaptif dan inovatif. </a:t>
            </a:r>
          </a:p>
        </p:txBody>
      </p:sp>
      <p:sp>
        <p:nvSpPr>
          <p:cNvPr id="10" name="Oval 9">
            <a:extLst>
              <a:ext uri="{FF2B5EF4-FFF2-40B4-BE49-F238E27FC236}">
                <a16:creationId xmlns:a16="http://schemas.microsoft.com/office/drawing/2014/main" id="{B15A7CD0-03F0-A296-A184-ED8942D1A7D2}"/>
              </a:ext>
            </a:extLst>
          </p:cNvPr>
          <p:cNvSpPr/>
          <p:nvPr/>
        </p:nvSpPr>
        <p:spPr>
          <a:xfrm>
            <a:off x="8225366" y="3814563"/>
            <a:ext cx="3729568" cy="233910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a:latin typeface="Calibri" panose="020F0502020204030204" pitchFamily="34" charset="0"/>
                <a:ea typeface="Calibri" panose="020F0502020204030204" pitchFamily="34" charset="0"/>
                <a:cs typeface="Times New Roman" panose="02020603050405020304" pitchFamily="18" charset="0"/>
              </a:rPr>
              <a:t>mewujudkan birokrasi yang berkontribusi nyata dalam menciptakan Indonesia yang berdaulat, maju, berkeadilan, dan berkelanjutan.</a:t>
            </a:r>
            <a:endParaRPr lang="id-ID" dirty="0"/>
          </a:p>
        </p:txBody>
      </p:sp>
      <p:sp>
        <p:nvSpPr>
          <p:cNvPr id="11" name="Arrow: Right 10">
            <a:extLst>
              <a:ext uri="{FF2B5EF4-FFF2-40B4-BE49-F238E27FC236}">
                <a16:creationId xmlns:a16="http://schemas.microsoft.com/office/drawing/2014/main" id="{E3B30B97-0312-FBA6-9894-1881405888DE}"/>
              </a:ext>
            </a:extLst>
          </p:cNvPr>
          <p:cNvSpPr/>
          <p:nvPr/>
        </p:nvSpPr>
        <p:spPr>
          <a:xfrm>
            <a:off x="6908800" y="4385732"/>
            <a:ext cx="1168400" cy="11568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2561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6C16EA-5A14-E583-5D26-FF68E0CC0384}"/>
              </a:ext>
            </a:extLst>
          </p:cNvPr>
          <p:cNvSpPr txBox="1"/>
          <p:nvPr/>
        </p:nvSpPr>
        <p:spPr>
          <a:xfrm>
            <a:off x="1443567" y="1220169"/>
            <a:ext cx="10121900" cy="1569660"/>
          </a:xfrm>
          <a:prstGeom prst="rect">
            <a:avLst/>
          </a:prstGeom>
          <a:noFill/>
        </p:spPr>
        <p:txBody>
          <a:bodyPr wrap="square">
            <a:spAutoFit/>
          </a:bodyPr>
          <a:lstStyle/>
          <a:p>
            <a:r>
              <a:rPr lang="id-ID"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Kedua</a:t>
            </a:r>
            <a:r>
              <a:rPr lang="id-ID" sz="2400" dirty="0">
                <a:effectLst/>
                <a:latin typeface="Calibri" panose="020F0502020204030204" pitchFamily="34" charset="0"/>
                <a:ea typeface="Calibri" panose="020F0502020204030204" pitchFamily="34" charset="0"/>
                <a:cs typeface="Times New Roman" panose="02020603050405020304" pitchFamily="18" charset="0"/>
              </a:rPr>
              <a:t> adalah </a:t>
            </a:r>
            <a:r>
              <a:rPr lang="id-ID"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Agenda Nasional Reformasi Birokrasi 2025–2029</a:t>
            </a:r>
            <a:r>
              <a:rPr lang="id-ID" sz="2400" dirty="0">
                <a:effectLst/>
                <a:latin typeface="Calibri" panose="020F0502020204030204" pitchFamily="34" charset="0"/>
                <a:ea typeface="Calibri" panose="020F0502020204030204" pitchFamily="34" charset="0"/>
                <a:cs typeface="Times New Roman" panose="02020603050405020304" pitchFamily="18" charset="0"/>
              </a:rPr>
              <a:t>. Pelaksanaan RB selama periode 2025–2029 akan mengadopsi prinsip </a:t>
            </a:r>
            <a:r>
              <a:rPr lang="id-ID" sz="2400" i="1" dirty="0">
                <a:effectLst/>
                <a:latin typeface="Calibri" panose="020F0502020204030204" pitchFamily="34" charset="0"/>
                <a:ea typeface="Calibri" panose="020F0502020204030204" pitchFamily="34" charset="0"/>
                <a:cs typeface="Times New Roman" panose="02020603050405020304" pitchFamily="18" charset="0"/>
              </a:rPr>
              <a:t>digital governance</a:t>
            </a:r>
            <a:r>
              <a:rPr lang="id-ID" sz="2400" dirty="0">
                <a:effectLst/>
                <a:latin typeface="Calibri" panose="020F0502020204030204" pitchFamily="34" charset="0"/>
                <a:ea typeface="Calibri" panose="020F0502020204030204" pitchFamily="34" charset="0"/>
                <a:cs typeface="Times New Roman" panose="02020603050405020304" pitchFamily="18" charset="0"/>
              </a:rPr>
              <a:t> yang transformatif dan progresif, namun tetap menempatkan manusia sebagai pusat layanan dan tata kelola</a:t>
            </a:r>
            <a:endParaRPr lang="id-ID" sz="2400" dirty="0"/>
          </a:p>
        </p:txBody>
      </p:sp>
      <p:sp>
        <p:nvSpPr>
          <p:cNvPr id="4" name="Rectangle: Rounded Corners 3">
            <a:extLst>
              <a:ext uri="{FF2B5EF4-FFF2-40B4-BE49-F238E27FC236}">
                <a16:creationId xmlns:a16="http://schemas.microsoft.com/office/drawing/2014/main" id="{373909DB-7CA0-E368-DB2D-06145AF6AAE1}"/>
              </a:ext>
            </a:extLst>
          </p:cNvPr>
          <p:cNvSpPr/>
          <p:nvPr/>
        </p:nvSpPr>
        <p:spPr>
          <a:xfrm>
            <a:off x="1443567" y="3852333"/>
            <a:ext cx="2976033" cy="1295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SASARAN UTAMA RB</a:t>
            </a:r>
            <a:endParaRPr lang="id-ID" dirty="0"/>
          </a:p>
        </p:txBody>
      </p:sp>
      <p:sp>
        <p:nvSpPr>
          <p:cNvPr id="5" name="Rectangle: Rounded Corners 4">
            <a:extLst>
              <a:ext uri="{FF2B5EF4-FFF2-40B4-BE49-F238E27FC236}">
                <a16:creationId xmlns:a16="http://schemas.microsoft.com/office/drawing/2014/main" id="{67E11B10-1223-180D-8E40-42837FFC6B4C}"/>
              </a:ext>
            </a:extLst>
          </p:cNvPr>
          <p:cNvSpPr/>
          <p:nvPr/>
        </p:nvSpPr>
        <p:spPr>
          <a:xfrm>
            <a:off x="5355167" y="2882900"/>
            <a:ext cx="2976033" cy="1295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RB GENERAL</a:t>
            </a:r>
            <a:endParaRPr lang="id-ID" dirty="0"/>
          </a:p>
        </p:txBody>
      </p:sp>
      <p:sp>
        <p:nvSpPr>
          <p:cNvPr id="6" name="Rectangle: Rounded Corners 5">
            <a:extLst>
              <a:ext uri="{FF2B5EF4-FFF2-40B4-BE49-F238E27FC236}">
                <a16:creationId xmlns:a16="http://schemas.microsoft.com/office/drawing/2014/main" id="{AAF7BDD3-1533-4300-21A6-9E2C4A5943CD}"/>
              </a:ext>
            </a:extLst>
          </p:cNvPr>
          <p:cNvSpPr/>
          <p:nvPr/>
        </p:nvSpPr>
        <p:spPr>
          <a:xfrm>
            <a:off x="5355167" y="4990131"/>
            <a:ext cx="2976033" cy="1295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RB TEMATIK</a:t>
            </a:r>
            <a:endParaRPr lang="id-ID" dirty="0"/>
          </a:p>
        </p:txBody>
      </p:sp>
      <p:sp>
        <p:nvSpPr>
          <p:cNvPr id="8" name="TextBox 7">
            <a:extLst>
              <a:ext uri="{FF2B5EF4-FFF2-40B4-BE49-F238E27FC236}">
                <a16:creationId xmlns:a16="http://schemas.microsoft.com/office/drawing/2014/main" id="{55021F4C-F4C6-9B5F-58D2-6D01E141CEDF}"/>
              </a:ext>
            </a:extLst>
          </p:cNvPr>
          <p:cNvSpPr txBox="1"/>
          <p:nvPr/>
        </p:nvSpPr>
        <p:spPr>
          <a:xfrm>
            <a:off x="8703734" y="4702264"/>
            <a:ext cx="2569632" cy="1754326"/>
          </a:xfrm>
          <a:prstGeom prst="rect">
            <a:avLst/>
          </a:prstGeom>
          <a:noFill/>
        </p:spPr>
        <p:txBody>
          <a:bodyPr wrap="square">
            <a:spAutoFit/>
          </a:bodyPr>
          <a:lstStyle/>
          <a:p>
            <a:r>
              <a:rPr lang="id-ID" sz="1800" dirty="0">
                <a:effectLst/>
                <a:latin typeface="Calibri" panose="020F0502020204030204" pitchFamily="34" charset="0"/>
                <a:ea typeface="Calibri" panose="020F0502020204030204" pitchFamily="34" charset="0"/>
                <a:cs typeface="Times New Roman" panose="02020603050405020304" pitchFamily="18" charset="0"/>
              </a:rPr>
              <a:t>pengentasan kemiskinan, peningkatan investasi, hilirisasi industri, dan transformasi layanan dasar (pendidikan dan kesehatan)</a:t>
            </a:r>
            <a:endParaRPr lang="id-ID" dirty="0"/>
          </a:p>
        </p:txBody>
      </p:sp>
      <p:sp>
        <p:nvSpPr>
          <p:cNvPr id="9" name="Arrow: Right 8">
            <a:extLst>
              <a:ext uri="{FF2B5EF4-FFF2-40B4-BE49-F238E27FC236}">
                <a16:creationId xmlns:a16="http://schemas.microsoft.com/office/drawing/2014/main" id="{3CA6CFBE-4E81-7BB6-DCD9-C18BFD1B29CC}"/>
              </a:ext>
            </a:extLst>
          </p:cNvPr>
          <p:cNvSpPr/>
          <p:nvPr/>
        </p:nvSpPr>
        <p:spPr>
          <a:xfrm>
            <a:off x="4690533" y="3530600"/>
            <a:ext cx="664634" cy="18880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6388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1610C0-D1F7-37F0-5A1D-A1C4808312A0}"/>
              </a:ext>
            </a:extLst>
          </p:cNvPr>
          <p:cNvSpPr txBox="1"/>
          <p:nvPr/>
        </p:nvSpPr>
        <p:spPr>
          <a:xfrm>
            <a:off x="1676400" y="1400370"/>
            <a:ext cx="10058400" cy="3046988"/>
          </a:xfrm>
          <a:prstGeom prst="rect">
            <a:avLst/>
          </a:prstGeom>
          <a:noFill/>
        </p:spPr>
        <p:txBody>
          <a:bodyPr wrap="square">
            <a:spAutoFit/>
          </a:bodyPr>
          <a:lstStyle/>
          <a:p>
            <a:r>
              <a:rPr lang="id-ID"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Ketiga</a:t>
            </a:r>
            <a:r>
              <a:rPr lang="id-ID" sz="3200" dirty="0">
                <a:effectLst/>
                <a:latin typeface="Calibri" panose="020F0502020204030204" pitchFamily="34" charset="0"/>
                <a:ea typeface="Calibri" panose="020F0502020204030204" pitchFamily="34" charset="0"/>
                <a:cs typeface="Times New Roman" panose="02020603050405020304" pitchFamily="18" charset="0"/>
              </a:rPr>
              <a:t> adalah </a:t>
            </a:r>
            <a:r>
              <a:rPr lang="id-ID" sz="3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Evaluasi RB tahun 2025 akan difokuskan pada pemantauan atas tindak lanjut hasil Evaluasi RB tahun 2024</a:t>
            </a:r>
            <a:r>
              <a:rPr lang="id-ID" sz="3200" dirty="0">
                <a:effectLst/>
                <a:latin typeface="Calibri" panose="020F0502020204030204" pitchFamily="34" charset="0"/>
                <a:ea typeface="Calibri" panose="020F0502020204030204" pitchFamily="34" charset="0"/>
                <a:cs typeface="Times New Roman" panose="02020603050405020304" pitchFamily="18" charset="0"/>
              </a:rPr>
              <a:t>. Langkah ini mencerminkan pendekatan berkelanjutan (</a:t>
            </a:r>
            <a:r>
              <a:rPr lang="id-ID" sz="3200" i="1" dirty="0">
                <a:effectLst/>
                <a:latin typeface="Calibri" panose="020F0502020204030204" pitchFamily="34" charset="0"/>
                <a:ea typeface="Calibri" panose="020F0502020204030204" pitchFamily="34" charset="0"/>
                <a:cs typeface="Times New Roman" panose="02020603050405020304" pitchFamily="18" charset="0"/>
              </a:rPr>
              <a:t>continuous improvement</a:t>
            </a:r>
            <a:r>
              <a:rPr lang="id-ID" sz="3200" dirty="0">
                <a:effectLst/>
                <a:latin typeface="Calibri" panose="020F0502020204030204" pitchFamily="34" charset="0"/>
                <a:ea typeface="Calibri" panose="020F0502020204030204" pitchFamily="34" charset="0"/>
                <a:cs typeface="Times New Roman" panose="02020603050405020304" pitchFamily="18" charset="0"/>
              </a:rPr>
              <a:t>), agar pembenahan birokrasi tidak bersifat satu kali, tetapi terstruktur dan berdampak nyata dalam penguatan tata kelola pemerintahan.</a:t>
            </a:r>
            <a:endParaRPr lang="id-ID" sz="3200" dirty="0"/>
          </a:p>
        </p:txBody>
      </p:sp>
    </p:spTree>
    <p:extLst>
      <p:ext uri="{BB962C8B-B14F-4D97-AF65-F5344CB8AC3E}">
        <p14:creationId xmlns:p14="http://schemas.microsoft.com/office/powerpoint/2010/main" val="232526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embentengi Integritas">
            <a:extLst>
              <a:ext uri="{FF2B5EF4-FFF2-40B4-BE49-F238E27FC236}">
                <a16:creationId xmlns:a16="http://schemas.microsoft.com/office/drawing/2014/main" id="{AA16741B-4046-4C4F-8784-2B1D6044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143750" cy="5634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7336180" y="676909"/>
            <a:ext cx="3722825" cy="724247"/>
          </a:xfrm>
        </p:spPr>
        <p:txBody>
          <a:bodyPr>
            <a:normAutofit fontScale="70000" lnSpcReduction="20000"/>
          </a:bodyPr>
          <a:lstStyle/>
          <a:p>
            <a:r>
              <a:rPr lang="en-US" b="1" dirty="0">
                <a:solidFill>
                  <a:srgbClr val="370CEE"/>
                </a:solidFill>
                <a:latin typeface="Cooper Black" panose="0208090404030B020404" pitchFamily="18" charset="0"/>
                <a:ea typeface="Cambria Math" panose="02040503050406030204" pitchFamily="18" charset="0"/>
              </a:rPr>
              <a:t>INTEGRITAS</a:t>
            </a:r>
          </a:p>
        </p:txBody>
      </p:sp>
      <p:grpSp>
        <p:nvGrpSpPr>
          <p:cNvPr id="28" name="Group 35">
            <a:extLst>
              <a:ext uri="{FF2B5EF4-FFF2-40B4-BE49-F238E27FC236}">
                <a16:creationId xmlns:a16="http://schemas.microsoft.com/office/drawing/2014/main" id="{4CE51158-DEB3-4152-B708-84B42A2DE4EC}"/>
              </a:ext>
            </a:extLst>
          </p:cNvPr>
          <p:cNvGrpSpPr/>
          <p:nvPr/>
        </p:nvGrpSpPr>
        <p:grpSpPr>
          <a:xfrm flipH="1">
            <a:off x="7878839" y="1506114"/>
            <a:ext cx="2396304" cy="4153736"/>
            <a:chOff x="851030" y="1340768"/>
            <a:chExt cx="2426195" cy="5081516"/>
          </a:xfrm>
          <a:solidFill>
            <a:schemeClr val="accent1"/>
          </a:solidFill>
        </p:grpSpPr>
        <p:grpSp>
          <p:nvGrpSpPr>
            <p:cNvPr id="29" name="Group 31">
              <a:extLst>
                <a:ext uri="{FF2B5EF4-FFF2-40B4-BE49-F238E27FC236}">
                  <a16:creationId xmlns:a16="http://schemas.microsoft.com/office/drawing/2014/main" id="{BB8F3ADB-C9B7-4238-B208-D93A7C98764C}"/>
                </a:ext>
              </a:extLst>
            </p:cNvPr>
            <p:cNvGrpSpPr/>
            <p:nvPr/>
          </p:nvGrpSpPr>
          <p:grpSpPr>
            <a:xfrm>
              <a:off x="851030" y="1340768"/>
              <a:ext cx="2426195" cy="5081516"/>
              <a:chOff x="3009901" y="1512649"/>
              <a:chExt cx="2426195" cy="5081516"/>
            </a:xfrm>
            <a:grpFill/>
          </p:grpSpPr>
          <p:sp>
            <p:nvSpPr>
              <p:cNvPr id="33" name="Freeform 9">
                <a:extLst>
                  <a:ext uri="{FF2B5EF4-FFF2-40B4-BE49-F238E27FC236}">
                    <a16:creationId xmlns:a16="http://schemas.microsoft.com/office/drawing/2014/main" id="{A5995D55-2B57-4544-BDBE-0FC774947A74}"/>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endParaRPr>
              </a:p>
            </p:txBody>
          </p:sp>
          <p:sp>
            <p:nvSpPr>
              <p:cNvPr id="34" name="Freeform 19">
                <a:extLst>
                  <a:ext uri="{FF2B5EF4-FFF2-40B4-BE49-F238E27FC236}">
                    <a16:creationId xmlns:a16="http://schemas.microsoft.com/office/drawing/2014/main" id="{F6B4924F-36DB-4065-8318-A7B99E6489BC}"/>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5" name="Freeform 28">
                <a:extLst>
                  <a:ext uri="{FF2B5EF4-FFF2-40B4-BE49-F238E27FC236}">
                    <a16:creationId xmlns:a16="http://schemas.microsoft.com/office/drawing/2014/main" id="{6AD72D04-E651-4F8A-A829-427B6B4B46B0}"/>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30" name="Group 29">
              <a:extLst>
                <a:ext uri="{FF2B5EF4-FFF2-40B4-BE49-F238E27FC236}">
                  <a16:creationId xmlns:a16="http://schemas.microsoft.com/office/drawing/2014/main" id="{74E8A1F6-4FDE-4E40-BCD5-5AAE453131F4}"/>
                </a:ext>
              </a:extLst>
            </p:cNvPr>
            <p:cNvGrpSpPr/>
            <p:nvPr/>
          </p:nvGrpSpPr>
          <p:grpSpPr>
            <a:xfrm>
              <a:off x="911314" y="1822937"/>
              <a:ext cx="2306669" cy="1009826"/>
              <a:chOff x="911314" y="1822937"/>
              <a:chExt cx="2306669" cy="1009826"/>
            </a:xfrm>
            <a:grpFill/>
          </p:grpSpPr>
          <p:sp>
            <p:nvSpPr>
              <p:cNvPr id="31" name="Freeform 46">
                <a:extLst>
                  <a:ext uri="{FF2B5EF4-FFF2-40B4-BE49-F238E27FC236}">
                    <a16:creationId xmlns:a16="http://schemas.microsoft.com/office/drawing/2014/main" id="{48B7B7AE-5601-44E2-A94B-4F82EFA8A94C}"/>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2" name="Freeform 55">
                <a:extLst>
                  <a:ext uri="{FF2B5EF4-FFF2-40B4-BE49-F238E27FC236}">
                    <a16:creationId xmlns:a16="http://schemas.microsoft.com/office/drawing/2014/main" id="{70D1006F-4EA3-4111-BE32-6EA8B451BC40}"/>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sp>
        <p:nvSpPr>
          <p:cNvPr id="36" name="Text Placeholder 1">
            <a:extLst>
              <a:ext uri="{FF2B5EF4-FFF2-40B4-BE49-F238E27FC236}">
                <a16:creationId xmlns:a16="http://schemas.microsoft.com/office/drawing/2014/main" id="{548D67BF-6B74-4636-8F37-99B4DCA92D91}"/>
              </a:ext>
            </a:extLst>
          </p:cNvPr>
          <p:cNvSpPr txBox="1">
            <a:spLocks/>
          </p:cNvSpPr>
          <p:nvPr/>
        </p:nvSpPr>
        <p:spPr>
          <a:xfrm>
            <a:off x="79860" y="2852657"/>
            <a:ext cx="7143750" cy="159061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FFFF00"/>
                </a:solidFill>
                <a:latin typeface="Cambria Math" panose="02040503050406030204" pitchFamily="18" charset="0"/>
                <a:ea typeface="Cambria Math" panose="02040503050406030204" pitchFamily="18" charset="0"/>
              </a:rPr>
              <a:t>LACK OF INTEGRITY</a:t>
            </a:r>
          </a:p>
          <a:p>
            <a:r>
              <a:rPr lang="en-US" sz="2400" b="1" dirty="0">
                <a:solidFill>
                  <a:schemeClr val="accent2">
                    <a:lumMod val="20000"/>
                    <a:lumOff val="80000"/>
                  </a:schemeClr>
                </a:solidFill>
                <a:latin typeface="Cambria Math" panose="02040503050406030204" pitchFamily="18" charset="0"/>
                <a:ea typeface="Cambria Math" panose="02040503050406030204" pitchFamily="18" charset="0"/>
              </a:rPr>
              <a:t>“</a:t>
            </a:r>
            <a:r>
              <a:rPr lang="en-US" sz="2400" b="1" i="1" dirty="0">
                <a:solidFill>
                  <a:schemeClr val="accent2">
                    <a:lumMod val="20000"/>
                    <a:lumOff val="80000"/>
                  </a:schemeClr>
                </a:solidFill>
                <a:latin typeface="Cambria Math" panose="02040503050406030204" pitchFamily="18" charset="0"/>
                <a:ea typeface="Cambria Math" panose="02040503050406030204" pitchFamily="18" charset="0"/>
              </a:rPr>
              <a:t>POWER TENDS TO CORRUPT, ABSOLUTE POWER TENDS TO CORRUPT ABSOLUTELY</a:t>
            </a:r>
            <a:r>
              <a:rPr lang="en-US" sz="2400" b="1" dirty="0">
                <a:solidFill>
                  <a:schemeClr val="accent2">
                    <a:lumMod val="20000"/>
                    <a:lumOff val="80000"/>
                  </a:schemeClr>
                </a:solidFill>
                <a:latin typeface="Cambria Math" panose="02040503050406030204" pitchFamily="18" charset="0"/>
                <a:ea typeface="Cambria Math" panose="02040503050406030204" pitchFamily="18" charset="0"/>
              </a:rPr>
              <a:t>” – </a:t>
            </a:r>
            <a:r>
              <a:rPr lang="en-US" sz="2400" b="1" dirty="0">
                <a:solidFill>
                  <a:srgbClr val="FFC000"/>
                </a:solidFill>
                <a:latin typeface="Cambria Math" panose="02040503050406030204" pitchFamily="18" charset="0"/>
                <a:ea typeface="Cambria Math" panose="02040503050406030204" pitchFamily="18" charset="0"/>
              </a:rPr>
              <a:t>LORD ACTON</a:t>
            </a:r>
          </a:p>
        </p:txBody>
      </p:sp>
      <p:grpSp>
        <p:nvGrpSpPr>
          <p:cNvPr id="13" name="Group 12">
            <a:extLst>
              <a:ext uri="{FF2B5EF4-FFF2-40B4-BE49-F238E27FC236}">
                <a16:creationId xmlns:a16="http://schemas.microsoft.com/office/drawing/2014/main" id="{438804F3-A3FF-4BB6-BE8C-D091E60C9523}"/>
              </a:ext>
            </a:extLst>
          </p:cNvPr>
          <p:cNvGrpSpPr/>
          <p:nvPr/>
        </p:nvGrpSpPr>
        <p:grpSpPr>
          <a:xfrm>
            <a:off x="7298341" y="5653661"/>
            <a:ext cx="4280746" cy="732605"/>
            <a:chOff x="790648" y="5221095"/>
            <a:chExt cx="5488129" cy="1212329"/>
          </a:xfrm>
        </p:grpSpPr>
        <p:pic>
          <p:nvPicPr>
            <p:cNvPr id="14" name="Picture 4" descr="https://lan.go.id/wp-content/uploads/2020/06/i-150x150-1.png">
              <a:extLst>
                <a:ext uri="{FF2B5EF4-FFF2-40B4-BE49-F238E27FC236}">
                  <a16:creationId xmlns:a16="http://schemas.microsoft.com/office/drawing/2014/main" id="{085EDE69-1F60-4754-BD78-E4F3D7C6B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D93CC33-D1C8-443E-8DB0-B56D1DDBF16A}"/>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6" name="Picture 6" descr="https://lan.go.id/wp-content/uploads/2020/06/prof-150x150-1.png">
              <a:extLst>
                <a:ext uri="{FF2B5EF4-FFF2-40B4-BE49-F238E27FC236}">
                  <a16:creationId xmlns:a16="http://schemas.microsoft.com/office/drawing/2014/main" id="{0451854A-2AEA-44C2-9C66-2A78102CB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67C5022-D5CB-49C2-B96F-B3ADF17FD4F3}"/>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18" name="Picture 8" descr="https://lan.go.id/wp-content/uploads/2020/06/in-150x150-1.png">
              <a:extLst>
                <a:ext uri="{FF2B5EF4-FFF2-40B4-BE49-F238E27FC236}">
                  <a16:creationId xmlns:a16="http://schemas.microsoft.com/office/drawing/2014/main" id="{443C14DF-6F47-4DF7-BD66-D8C777F42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901199D-E176-45A8-B17A-F4A0921982A6}"/>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0" name="Picture 10" descr="https://lan.go.id/wp-content/uploads/2020/06/p-150x150-1.png">
              <a:extLst>
                <a:ext uri="{FF2B5EF4-FFF2-40B4-BE49-F238E27FC236}">
                  <a16:creationId xmlns:a16="http://schemas.microsoft.com/office/drawing/2014/main" id="{18DE47FC-C1F5-4F13-8F12-14720379E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7180CB3-89D2-4C55-97FC-544C04079E8A}"/>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2" name="Group 21">
            <a:extLst>
              <a:ext uri="{FF2B5EF4-FFF2-40B4-BE49-F238E27FC236}">
                <a16:creationId xmlns:a16="http://schemas.microsoft.com/office/drawing/2014/main" id="{A3D4F5BC-1D4B-415E-809C-ED22CC1786C2}"/>
              </a:ext>
            </a:extLst>
          </p:cNvPr>
          <p:cNvGrpSpPr/>
          <p:nvPr/>
        </p:nvGrpSpPr>
        <p:grpSpPr>
          <a:xfrm>
            <a:off x="79860" y="48977"/>
            <a:ext cx="2471638" cy="797849"/>
            <a:chOff x="5867383" y="205328"/>
            <a:chExt cx="3650063" cy="1248239"/>
          </a:xfrm>
        </p:grpSpPr>
        <p:sp>
          <p:nvSpPr>
            <p:cNvPr id="23" name="TextBox 22">
              <a:extLst>
                <a:ext uri="{FF2B5EF4-FFF2-40B4-BE49-F238E27FC236}">
                  <a16:creationId xmlns:a16="http://schemas.microsoft.com/office/drawing/2014/main" id="{D8B55356-A974-489D-8816-CBADDC2554E5}"/>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4" name="Picture 4" descr="https://stialanmakassar.ac.id/wp-content/uploads/2019/04/Photo-from-brezkiawan-1.jpg">
              <a:extLst>
                <a:ext uri="{FF2B5EF4-FFF2-40B4-BE49-F238E27FC236}">
                  <a16:creationId xmlns:a16="http://schemas.microsoft.com/office/drawing/2014/main" id="{0E436867-D26C-486D-A221-922BD498A77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90803FE-9449-4647-9281-3D757EC48904}"/>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6" name="Picture 25">
            <a:extLst>
              <a:ext uri="{FF2B5EF4-FFF2-40B4-BE49-F238E27FC236}">
                <a16:creationId xmlns:a16="http://schemas.microsoft.com/office/drawing/2014/main" id="{B5D9CE44-33B2-43F9-88D4-8978DA9603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27" name="Picture 26">
            <a:extLst>
              <a:ext uri="{FF2B5EF4-FFF2-40B4-BE49-F238E27FC236}">
                <a16:creationId xmlns:a16="http://schemas.microsoft.com/office/drawing/2014/main" id="{ED77A194-B855-4FFA-8FBC-EFAB16FC2F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3" name="TextBox 2">
            <a:extLst>
              <a:ext uri="{FF2B5EF4-FFF2-40B4-BE49-F238E27FC236}">
                <a16:creationId xmlns:a16="http://schemas.microsoft.com/office/drawing/2014/main" id="{07FA6B79-A413-2232-AD86-A0ECF4C48CCF}"/>
              </a:ext>
            </a:extLst>
          </p:cNvPr>
          <p:cNvSpPr txBox="1"/>
          <p:nvPr/>
        </p:nvSpPr>
        <p:spPr>
          <a:xfrm>
            <a:off x="235444" y="4461484"/>
            <a:ext cx="6908306" cy="1200329"/>
          </a:xfrm>
          <a:prstGeom prst="rect">
            <a:avLst/>
          </a:prstGeom>
          <a:noFill/>
        </p:spPr>
        <p:txBody>
          <a:bodyPr wrap="square">
            <a:spAutoFit/>
          </a:bodyPr>
          <a:lstStyle/>
          <a:p>
            <a:r>
              <a:rPr lang="id-ID" sz="2400" b="1" i="0" dirty="0">
                <a:solidFill>
                  <a:srgbClr val="FFFF00"/>
                </a:solidFill>
                <a:effectLst/>
                <a:latin typeface="Verdana" panose="020B0604030504040204" pitchFamily="34" charset="0"/>
              </a:rPr>
              <a:t>Kekuasaan itu adalah amanah yang seharusnya dilaksanakan oleh setiap pemimpin yang beriman</a:t>
            </a:r>
            <a:endParaRPr lang="id-ID" sz="2400" b="1" dirty="0">
              <a:solidFill>
                <a:srgbClr val="FFFF00"/>
              </a:solidFill>
            </a:endParaRPr>
          </a:p>
        </p:txBody>
      </p:sp>
    </p:spTree>
    <p:extLst>
      <p:ext uri="{BB962C8B-B14F-4D97-AF65-F5344CB8AC3E}">
        <p14:creationId xmlns:p14="http://schemas.microsoft.com/office/powerpoint/2010/main" val="3181239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embentengi Integritas">
            <a:extLst>
              <a:ext uri="{FF2B5EF4-FFF2-40B4-BE49-F238E27FC236}">
                <a16:creationId xmlns:a16="http://schemas.microsoft.com/office/drawing/2014/main" id="{AA16741B-4046-4C4F-8784-2B1D6044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326860" cy="5634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326860" y="138338"/>
            <a:ext cx="3722825" cy="724247"/>
          </a:xfrm>
        </p:spPr>
        <p:txBody>
          <a:bodyPr>
            <a:normAutofit fontScale="70000" lnSpcReduction="20000"/>
          </a:bodyPr>
          <a:lstStyle/>
          <a:p>
            <a:r>
              <a:rPr lang="en-US" b="1" dirty="0">
                <a:solidFill>
                  <a:srgbClr val="370CEE"/>
                </a:solidFill>
                <a:latin typeface="Cooper Black" panose="0208090404030B020404" pitchFamily="18" charset="0"/>
                <a:ea typeface="Cambria Math" panose="02040503050406030204" pitchFamily="18" charset="0"/>
              </a:rPr>
              <a:t>INTEGRITAS</a:t>
            </a:r>
          </a:p>
        </p:txBody>
      </p:sp>
      <p:grpSp>
        <p:nvGrpSpPr>
          <p:cNvPr id="28" name="Group 35">
            <a:extLst>
              <a:ext uri="{FF2B5EF4-FFF2-40B4-BE49-F238E27FC236}">
                <a16:creationId xmlns:a16="http://schemas.microsoft.com/office/drawing/2014/main" id="{4CE51158-DEB3-4152-B708-84B42A2DE4EC}"/>
              </a:ext>
            </a:extLst>
          </p:cNvPr>
          <p:cNvGrpSpPr/>
          <p:nvPr/>
        </p:nvGrpSpPr>
        <p:grpSpPr>
          <a:xfrm>
            <a:off x="169286" y="3234614"/>
            <a:ext cx="1265814" cy="2428577"/>
            <a:chOff x="851030" y="1340768"/>
            <a:chExt cx="2426195" cy="5081516"/>
          </a:xfrm>
          <a:solidFill>
            <a:schemeClr val="tx1"/>
          </a:solidFill>
        </p:grpSpPr>
        <p:grpSp>
          <p:nvGrpSpPr>
            <p:cNvPr id="29" name="Group 31">
              <a:extLst>
                <a:ext uri="{FF2B5EF4-FFF2-40B4-BE49-F238E27FC236}">
                  <a16:creationId xmlns:a16="http://schemas.microsoft.com/office/drawing/2014/main" id="{BB8F3ADB-C9B7-4238-B208-D93A7C98764C}"/>
                </a:ext>
              </a:extLst>
            </p:cNvPr>
            <p:cNvGrpSpPr/>
            <p:nvPr/>
          </p:nvGrpSpPr>
          <p:grpSpPr>
            <a:xfrm>
              <a:off x="851030" y="1340768"/>
              <a:ext cx="2426195" cy="5081516"/>
              <a:chOff x="3009901" y="1512649"/>
              <a:chExt cx="2426195" cy="5081516"/>
            </a:xfrm>
            <a:grpFill/>
          </p:grpSpPr>
          <p:sp>
            <p:nvSpPr>
              <p:cNvPr id="33" name="Freeform 9">
                <a:extLst>
                  <a:ext uri="{FF2B5EF4-FFF2-40B4-BE49-F238E27FC236}">
                    <a16:creationId xmlns:a16="http://schemas.microsoft.com/office/drawing/2014/main" id="{A5995D55-2B57-4544-BDBE-0FC774947A74}"/>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endParaRPr>
              </a:p>
            </p:txBody>
          </p:sp>
          <p:sp>
            <p:nvSpPr>
              <p:cNvPr id="34" name="Freeform 19">
                <a:extLst>
                  <a:ext uri="{FF2B5EF4-FFF2-40B4-BE49-F238E27FC236}">
                    <a16:creationId xmlns:a16="http://schemas.microsoft.com/office/drawing/2014/main" id="{F6B4924F-36DB-4065-8318-A7B99E6489BC}"/>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5" name="Freeform 28">
                <a:extLst>
                  <a:ext uri="{FF2B5EF4-FFF2-40B4-BE49-F238E27FC236}">
                    <a16:creationId xmlns:a16="http://schemas.microsoft.com/office/drawing/2014/main" id="{6AD72D04-E651-4F8A-A829-427B6B4B46B0}"/>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30" name="Group 29">
              <a:extLst>
                <a:ext uri="{FF2B5EF4-FFF2-40B4-BE49-F238E27FC236}">
                  <a16:creationId xmlns:a16="http://schemas.microsoft.com/office/drawing/2014/main" id="{74E8A1F6-4FDE-4E40-BCD5-5AAE453131F4}"/>
                </a:ext>
              </a:extLst>
            </p:cNvPr>
            <p:cNvGrpSpPr/>
            <p:nvPr/>
          </p:nvGrpSpPr>
          <p:grpSpPr>
            <a:xfrm>
              <a:off x="911314" y="1822937"/>
              <a:ext cx="2306669" cy="1009826"/>
              <a:chOff x="911314" y="1822937"/>
              <a:chExt cx="2306669" cy="1009826"/>
            </a:xfrm>
            <a:grpFill/>
          </p:grpSpPr>
          <p:sp>
            <p:nvSpPr>
              <p:cNvPr id="31" name="Freeform 46">
                <a:extLst>
                  <a:ext uri="{FF2B5EF4-FFF2-40B4-BE49-F238E27FC236}">
                    <a16:creationId xmlns:a16="http://schemas.microsoft.com/office/drawing/2014/main" id="{48B7B7AE-5601-44E2-A94B-4F82EFA8A94C}"/>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2" name="Freeform 55">
                <a:extLst>
                  <a:ext uri="{FF2B5EF4-FFF2-40B4-BE49-F238E27FC236}">
                    <a16:creationId xmlns:a16="http://schemas.microsoft.com/office/drawing/2014/main" id="{70D1006F-4EA3-4111-BE32-6EA8B451BC40}"/>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grpSp>
        <p:nvGrpSpPr>
          <p:cNvPr id="13" name="Group 12">
            <a:extLst>
              <a:ext uri="{FF2B5EF4-FFF2-40B4-BE49-F238E27FC236}">
                <a16:creationId xmlns:a16="http://schemas.microsoft.com/office/drawing/2014/main" id="{438804F3-A3FF-4BB6-BE8C-D091E60C9523}"/>
              </a:ext>
            </a:extLst>
          </p:cNvPr>
          <p:cNvGrpSpPr/>
          <p:nvPr/>
        </p:nvGrpSpPr>
        <p:grpSpPr>
          <a:xfrm>
            <a:off x="7298341" y="5653661"/>
            <a:ext cx="4280746" cy="732605"/>
            <a:chOff x="790648" y="5221095"/>
            <a:chExt cx="5488129" cy="1212329"/>
          </a:xfrm>
        </p:grpSpPr>
        <p:pic>
          <p:nvPicPr>
            <p:cNvPr id="14" name="Picture 4" descr="https://lan.go.id/wp-content/uploads/2020/06/i-150x150-1.png">
              <a:extLst>
                <a:ext uri="{FF2B5EF4-FFF2-40B4-BE49-F238E27FC236}">
                  <a16:creationId xmlns:a16="http://schemas.microsoft.com/office/drawing/2014/main" id="{085EDE69-1F60-4754-BD78-E4F3D7C6B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D93CC33-D1C8-443E-8DB0-B56D1DDBF16A}"/>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6" name="Picture 6" descr="https://lan.go.id/wp-content/uploads/2020/06/prof-150x150-1.png">
              <a:extLst>
                <a:ext uri="{FF2B5EF4-FFF2-40B4-BE49-F238E27FC236}">
                  <a16:creationId xmlns:a16="http://schemas.microsoft.com/office/drawing/2014/main" id="{0451854A-2AEA-44C2-9C66-2A78102CB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67C5022-D5CB-49C2-B96F-B3ADF17FD4F3}"/>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18" name="Picture 8" descr="https://lan.go.id/wp-content/uploads/2020/06/in-150x150-1.png">
              <a:extLst>
                <a:ext uri="{FF2B5EF4-FFF2-40B4-BE49-F238E27FC236}">
                  <a16:creationId xmlns:a16="http://schemas.microsoft.com/office/drawing/2014/main" id="{443C14DF-6F47-4DF7-BD66-D8C777F42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901199D-E176-45A8-B17A-F4A0921982A6}"/>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0" name="Picture 10" descr="https://lan.go.id/wp-content/uploads/2020/06/p-150x150-1.png">
              <a:extLst>
                <a:ext uri="{FF2B5EF4-FFF2-40B4-BE49-F238E27FC236}">
                  <a16:creationId xmlns:a16="http://schemas.microsoft.com/office/drawing/2014/main" id="{18DE47FC-C1F5-4F13-8F12-14720379E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7180CB3-89D2-4C55-97FC-544C04079E8A}"/>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2" name="Group 21">
            <a:extLst>
              <a:ext uri="{FF2B5EF4-FFF2-40B4-BE49-F238E27FC236}">
                <a16:creationId xmlns:a16="http://schemas.microsoft.com/office/drawing/2014/main" id="{A3D4F5BC-1D4B-415E-809C-ED22CC1786C2}"/>
              </a:ext>
            </a:extLst>
          </p:cNvPr>
          <p:cNvGrpSpPr/>
          <p:nvPr/>
        </p:nvGrpSpPr>
        <p:grpSpPr>
          <a:xfrm>
            <a:off x="79860" y="48977"/>
            <a:ext cx="2471638" cy="797849"/>
            <a:chOff x="5867383" y="205328"/>
            <a:chExt cx="3650063" cy="1248239"/>
          </a:xfrm>
        </p:grpSpPr>
        <p:sp>
          <p:nvSpPr>
            <p:cNvPr id="23" name="TextBox 22">
              <a:extLst>
                <a:ext uri="{FF2B5EF4-FFF2-40B4-BE49-F238E27FC236}">
                  <a16:creationId xmlns:a16="http://schemas.microsoft.com/office/drawing/2014/main" id="{D8B55356-A974-489D-8816-CBADDC2554E5}"/>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4" name="Picture 4" descr="https://stialanmakassar.ac.id/wp-content/uploads/2019/04/Photo-from-brezkiawan-1.jpg">
              <a:extLst>
                <a:ext uri="{FF2B5EF4-FFF2-40B4-BE49-F238E27FC236}">
                  <a16:creationId xmlns:a16="http://schemas.microsoft.com/office/drawing/2014/main" id="{0E436867-D26C-486D-A221-922BD498A77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90803FE-9449-4647-9281-3D757EC48904}"/>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6" name="Picture 25">
            <a:extLst>
              <a:ext uri="{FF2B5EF4-FFF2-40B4-BE49-F238E27FC236}">
                <a16:creationId xmlns:a16="http://schemas.microsoft.com/office/drawing/2014/main" id="{B5D9CE44-33B2-43F9-88D4-8978DA9603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27" name="Picture 26">
            <a:extLst>
              <a:ext uri="{FF2B5EF4-FFF2-40B4-BE49-F238E27FC236}">
                <a16:creationId xmlns:a16="http://schemas.microsoft.com/office/drawing/2014/main" id="{ED77A194-B855-4FFA-8FBC-EFAB16FC2F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3" name="TextBox 2">
            <a:extLst>
              <a:ext uri="{FF2B5EF4-FFF2-40B4-BE49-F238E27FC236}">
                <a16:creationId xmlns:a16="http://schemas.microsoft.com/office/drawing/2014/main" id="{1B4B0DBC-6CB5-274E-9C6A-577FDA040D16}"/>
              </a:ext>
            </a:extLst>
          </p:cNvPr>
          <p:cNvSpPr txBox="1"/>
          <p:nvPr/>
        </p:nvSpPr>
        <p:spPr>
          <a:xfrm>
            <a:off x="3524023" y="914832"/>
            <a:ext cx="8259125" cy="4524315"/>
          </a:xfrm>
          <a:prstGeom prst="rect">
            <a:avLst/>
          </a:prstGeom>
          <a:noFill/>
        </p:spPr>
        <p:txBody>
          <a:bodyPr wrap="square">
            <a:spAutoFit/>
          </a:bodyPr>
          <a:lstStyle/>
          <a:p>
            <a:pPr marL="342900" indent="-342900">
              <a:buFont typeface="Wingdings" panose="05000000000000000000" pitchFamily="2" charset="2"/>
              <a:buChar char="§"/>
            </a:pPr>
            <a:r>
              <a:rPr lang="id-ID" sz="2400" b="1" i="0" dirty="0">
                <a:solidFill>
                  <a:srgbClr val="00B050"/>
                </a:solidFill>
                <a:effectLst/>
                <a:latin typeface="Roboto" panose="02000000000000000000" pitchFamily="2" charset="0"/>
              </a:rPr>
              <a:t>INTEGRITAS</a:t>
            </a:r>
            <a:r>
              <a:rPr lang="en-US" sz="2400" b="0" i="0" dirty="0">
                <a:effectLst/>
                <a:latin typeface="Roboto" panose="02000000000000000000" pitchFamily="2" charset="0"/>
              </a:rPr>
              <a:t> </a:t>
            </a:r>
            <a:r>
              <a:rPr lang="id-ID" sz="2400" b="0" i="0" dirty="0">
                <a:effectLst/>
                <a:latin typeface="Roboto" panose="02000000000000000000" pitchFamily="2" charset="0"/>
              </a:rPr>
              <a:t>adalah sikap yang teguh mempertahankan prinsip</a:t>
            </a:r>
            <a:r>
              <a:rPr lang="en-US" sz="2400" b="0" i="0" dirty="0">
                <a:effectLst/>
                <a:latin typeface="Roboto" panose="02000000000000000000" pitchFamily="2" charset="0"/>
              </a:rPr>
              <a:t>;</a:t>
            </a:r>
          </a:p>
          <a:p>
            <a:pPr marL="342900" indent="-342900">
              <a:buFont typeface="Wingdings" panose="05000000000000000000" pitchFamily="2" charset="2"/>
              <a:buChar char="§"/>
            </a:pPr>
            <a:endParaRPr lang="en-US" sz="2400" dirty="0">
              <a:latin typeface="Roboto" panose="02000000000000000000" pitchFamily="2" charset="0"/>
            </a:endParaRPr>
          </a:p>
          <a:p>
            <a:pPr marL="342900" indent="-342900">
              <a:buFont typeface="Wingdings" panose="05000000000000000000" pitchFamily="2" charset="2"/>
              <a:buChar char="§"/>
            </a:pPr>
            <a:r>
              <a:rPr lang="id-ID" sz="2400" b="0" i="0" dirty="0">
                <a:effectLst/>
                <a:latin typeface="Roboto" panose="02000000000000000000" pitchFamily="2" charset="0"/>
              </a:rPr>
              <a:t>Dalam Kamus Besar Bahasa Indonesia (KBBI) kata </a:t>
            </a:r>
            <a:r>
              <a:rPr lang="id-ID" sz="2400" b="1" i="0" dirty="0">
                <a:solidFill>
                  <a:srgbClr val="00B050"/>
                </a:solidFill>
                <a:effectLst/>
                <a:latin typeface="Roboto" panose="02000000000000000000" pitchFamily="2" charset="0"/>
              </a:rPr>
              <a:t>INTEGRITAS</a:t>
            </a:r>
            <a:r>
              <a:rPr lang="id-ID" sz="2400" b="0" i="0" dirty="0">
                <a:effectLst/>
                <a:latin typeface="Roboto" panose="02000000000000000000" pitchFamily="2" charset="0"/>
              </a:rPr>
              <a:t> mengandung pengertian </a:t>
            </a:r>
            <a:r>
              <a:rPr lang="id-ID" sz="2400" b="1" i="0" dirty="0">
                <a:effectLst/>
                <a:latin typeface="Roboto" panose="02000000000000000000" pitchFamily="2" charset="0"/>
              </a:rPr>
              <a:t>mutu, sifat </a:t>
            </a:r>
            <a:r>
              <a:rPr lang="id-ID" sz="2400" b="0" i="0" dirty="0">
                <a:effectLst/>
                <a:latin typeface="Roboto" panose="02000000000000000000" pitchFamily="2" charset="0"/>
              </a:rPr>
              <a:t>atau keadaan yang menunjukan </a:t>
            </a:r>
            <a:r>
              <a:rPr lang="id-ID" sz="2400" b="1" i="0" dirty="0">
                <a:effectLst/>
                <a:latin typeface="Roboto" panose="02000000000000000000" pitchFamily="2" charset="0"/>
              </a:rPr>
              <a:t>kesatuan yang utuh </a:t>
            </a:r>
            <a:r>
              <a:rPr lang="id-ID" sz="2400" b="0" i="0" dirty="0">
                <a:effectLst/>
                <a:latin typeface="Roboto" panose="02000000000000000000" pitchFamily="2" charset="0"/>
              </a:rPr>
              <a:t>sehingga memiliki </a:t>
            </a:r>
            <a:r>
              <a:rPr lang="id-ID" sz="2400" b="1" i="0" dirty="0">
                <a:effectLst/>
                <a:latin typeface="Roboto" panose="02000000000000000000" pitchFamily="2" charset="0"/>
              </a:rPr>
              <a:t>potensi</a:t>
            </a:r>
            <a:r>
              <a:rPr lang="id-ID" sz="2400" b="0" i="0" dirty="0">
                <a:effectLst/>
                <a:latin typeface="Roboto" panose="02000000000000000000" pitchFamily="2" charset="0"/>
              </a:rPr>
              <a:t> dan </a:t>
            </a:r>
            <a:r>
              <a:rPr lang="id-ID" sz="2400" b="1" i="0" dirty="0">
                <a:effectLst/>
                <a:latin typeface="Roboto" panose="02000000000000000000" pitchFamily="2" charset="0"/>
              </a:rPr>
              <a:t>kemampuan</a:t>
            </a:r>
            <a:r>
              <a:rPr lang="id-ID" sz="2400" b="0" i="0" dirty="0">
                <a:effectLst/>
                <a:latin typeface="Roboto" panose="02000000000000000000" pitchFamily="2" charset="0"/>
              </a:rPr>
              <a:t> yang memancarkan </a:t>
            </a:r>
            <a:r>
              <a:rPr lang="id-ID" sz="2400" b="1" i="0" dirty="0">
                <a:effectLst/>
                <a:latin typeface="Roboto" panose="02000000000000000000" pitchFamily="2" charset="0"/>
              </a:rPr>
              <a:t>kewibawaan, kejujuran</a:t>
            </a:r>
            <a:r>
              <a:rPr lang="id-ID" sz="2400" b="0" i="0" dirty="0">
                <a:effectLst/>
                <a:latin typeface="Roboto" panose="02000000000000000000" pitchFamily="2" charset="0"/>
              </a:rPr>
              <a:t>.</a:t>
            </a:r>
            <a:endParaRPr lang="en-US" sz="2400" b="0" i="0" dirty="0">
              <a:effectLst/>
              <a:latin typeface="Roboto" panose="02000000000000000000" pitchFamily="2" charset="0"/>
            </a:endParaRPr>
          </a:p>
          <a:p>
            <a:pPr marL="342900" indent="-342900">
              <a:buFont typeface="Wingdings" panose="05000000000000000000" pitchFamily="2" charset="2"/>
              <a:buChar char="§"/>
            </a:pPr>
            <a:endParaRPr lang="en-US" sz="2400" dirty="0">
              <a:latin typeface="Roboto" panose="02000000000000000000" pitchFamily="2" charset="0"/>
            </a:endParaRPr>
          </a:p>
          <a:p>
            <a:pPr marL="342900" indent="-342900">
              <a:buFont typeface="Wingdings" panose="05000000000000000000" pitchFamily="2" charset="2"/>
              <a:buChar char="§"/>
            </a:pPr>
            <a:r>
              <a:rPr lang="id-ID" sz="2400" b="1" i="0" dirty="0">
                <a:effectLst/>
                <a:latin typeface="Roboto" panose="02000000000000000000" pitchFamily="2" charset="0"/>
              </a:rPr>
              <a:t>Integritas Nasional </a:t>
            </a:r>
            <a:r>
              <a:rPr lang="id-ID" sz="2400" b="0" i="0" dirty="0">
                <a:effectLst/>
                <a:latin typeface="Roboto" panose="02000000000000000000" pitchFamily="2" charset="0"/>
              </a:rPr>
              <a:t>adalah suatu wujud keutuhan akan </a:t>
            </a:r>
            <a:r>
              <a:rPr lang="id-ID" sz="2400" b="1" i="0" dirty="0">
                <a:solidFill>
                  <a:srgbClr val="C00000"/>
                </a:solidFill>
                <a:effectLst/>
                <a:latin typeface="Roboto" panose="02000000000000000000" pitchFamily="2" charset="0"/>
              </a:rPr>
              <a:t>prinsip moral </a:t>
            </a:r>
            <a:r>
              <a:rPr lang="id-ID" sz="2400" b="0" i="0" dirty="0">
                <a:effectLst/>
                <a:latin typeface="Roboto" panose="02000000000000000000" pitchFamily="2" charset="0"/>
              </a:rPr>
              <a:t>dan </a:t>
            </a:r>
            <a:r>
              <a:rPr lang="id-ID" sz="2400" b="1" i="0" dirty="0">
                <a:solidFill>
                  <a:srgbClr val="C00000"/>
                </a:solidFill>
                <a:effectLst/>
                <a:latin typeface="Roboto" panose="02000000000000000000" pitchFamily="2" charset="0"/>
              </a:rPr>
              <a:t>etika</a:t>
            </a:r>
            <a:r>
              <a:rPr lang="id-ID" sz="2400" b="0" i="0" dirty="0">
                <a:effectLst/>
                <a:latin typeface="Roboto" panose="02000000000000000000" pitchFamily="2" charset="0"/>
              </a:rPr>
              <a:t> bangsa dalam kehidupan berbangsa dan bernegara.</a:t>
            </a:r>
            <a:endParaRPr lang="id-ID" sz="2400" dirty="0"/>
          </a:p>
        </p:txBody>
      </p:sp>
    </p:spTree>
    <p:extLst>
      <p:ext uri="{BB962C8B-B14F-4D97-AF65-F5344CB8AC3E}">
        <p14:creationId xmlns:p14="http://schemas.microsoft.com/office/powerpoint/2010/main" val="260380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C9ABD-7A06-B7D0-FA58-BEE8700B3E1C}"/>
            </a:ext>
          </a:extLst>
        </p:cNvPr>
        <p:cNvGrpSpPr/>
        <p:nvPr/>
      </p:nvGrpSpPr>
      <p:grpSpPr>
        <a:xfrm>
          <a:off x="0" y="0"/>
          <a:ext cx="0" cy="0"/>
          <a:chOff x="0" y="0"/>
          <a:chExt cx="0" cy="0"/>
        </a:xfrm>
      </p:grpSpPr>
      <p:pic>
        <p:nvPicPr>
          <p:cNvPr id="12290" name="Picture 2" descr="Membentengi Integritas">
            <a:extLst>
              <a:ext uri="{FF2B5EF4-FFF2-40B4-BE49-F238E27FC236}">
                <a16:creationId xmlns:a16="http://schemas.microsoft.com/office/drawing/2014/main" id="{98893421-5BD4-0BAB-1F66-AA7A58BC8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326860" cy="5634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FF51B66-0D14-212F-6BF9-E11157A6F946}"/>
              </a:ext>
            </a:extLst>
          </p:cNvPr>
          <p:cNvSpPr>
            <a:spLocks noGrp="1"/>
          </p:cNvSpPr>
          <p:nvPr>
            <p:ph type="body" sz="quarter" idx="10"/>
          </p:nvPr>
        </p:nvSpPr>
        <p:spPr>
          <a:xfrm>
            <a:off x="3326860" y="138338"/>
            <a:ext cx="3722825" cy="724247"/>
          </a:xfrm>
        </p:spPr>
        <p:txBody>
          <a:bodyPr>
            <a:normAutofit fontScale="70000" lnSpcReduction="20000"/>
          </a:bodyPr>
          <a:lstStyle/>
          <a:p>
            <a:r>
              <a:rPr lang="en-US" dirty="0">
                <a:solidFill>
                  <a:srgbClr val="370CEE"/>
                </a:solidFill>
                <a:latin typeface="Cooper Black" panose="0208090404030B020404" pitchFamily="18" charset="0"/>
                <a:ea typeface="Cambria Math" panose="02040503050406030204" pitchFamily="18" charset="0"/>
              </a:rPr>
              <a:t>INT</a:t>
            </a:r>
            <a:r>
              <a:rPr lang="en-US" dirty="0">
                <a:solidFill>
                  <a:srgbClr val="00B050"/>
                </a:solidFill>
                <a:latin typeface="Cooper Black" panose="0208090404030B020404" pitchFamily="18" charset="0"/>
                <a:ea typeface="Cambria Math" panose="02040503050406030204" pitchFamily="18" charset="0"/>
              </a:rPr>
              <a:t>EGRI</a:t>
            </a:r>
            <a:r>
              <a:rPr lang="en-US" dirty="0">
                <a:solidFill>
                  <a:srgbClr val="370CEE"/>
                </a:solidFill>
                <a:latin typeface="Cooper Black" panose="0208090404030B020404" pitchFamily="18" charset="0"/>
                <a:ea typeface="Cambria Math" panose="02040503050406030204" pitchFamily="18" charset="0"/>
              </a:rPr>
              <a:t>TAS</a:t>
            </a:r>
          </a:p>
        </p:txBody>
      </p:sp>
      <p:grpSp>
        <p:nvGrpSpPr>
          <p:cNvPr id="28" name="Group 35">
            <a:extLst>
              <a:ext uri="{FF2B5EF4-FFF2-40B4-BE49-F238E27FC236}">
                <a16:creationId xmlns:a16="http://schemas.microsoft.com/office/drawing/2014/main" id="{66855086-5A89-81FE-55F4-DBC1AE374D70}"/>
              </a:ext>
            </a:extLst>
          </p:cNvPr>
          <p:cNvGrpSpPr/>
          <p:nvPr/>
        </p:nvGrpSpPr>
        <p:grpSpPr>
          <a:xfrm>
            <a:off x="169286" y="3234614"/>
            <a:ext cx="1265814" cy="2428577"/>
            <a:chOff x="851030" y="1340768"/>
            <a:chExt cx="2426195" cy="5081516"/>
          </a:xfrm>
          <a:solidFill>
            <a:schemeClr val="tx1"/>
          </a:solidFill>
        </p:grpSpPr>
        <p:grpSp>
          <p:nvGrpSpPr>
            <p:cNvPr id="29" name="Group 31">
              <a:extLst>
                <a:ext uri="{FF2B5EF4-FFF2-40B4-BE49-F238E27FC236}">
                  <a16:creationId xmlns:a16="http://schemas.microsoft.com/office/drawing/2014/main" id="{7CDFDBF2-4DEA-4346-AA6E-874A4CEE756B}"/>
                </a:ext>
              </a:extLst>
            </p:cNvPr>
            <p:cNvGrpSpPr/>
            <p:nvPr/>
          </p:nvGrpSpPr>
          <p:grpSpPr>
            <a:xfrm>
              <a:off x="851030" y="1340768"/>
              <a:ext cx="2426195" cy="5081516"/>
              <a:chOff x="3009901" y="1512649"/>
              <a:chExt cx="2426195" cy="5081516"/>
            </a:xfrm>
            <a:grpFill/>
          </p:grpSpPr>
          <p:sp>
            <p:nvSpPr>
              <p:cNvPr id="33" name="Freeform 9">
                <a:extLst>
                  <a:ext uri="{FF2B5EF4-FFF2-40B4-BE49-F238E27FC236}">
                    <a16:creationId xmlns:a16="http://schemas.microsoft.com/office/drawing/2014/main" id="{57B60F53-C199-AB22-FFD0-3C465B3DE5FF}"/>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endParaRPr>
              </a:p>
            </p:txBody>
          </p:sp>
          <p:sp>
            <p:nvSpPr>
              <p:cNvPr id="34" name="Freeform 19">
                <a:extLst>
                  <a:ext uri="{FF2B5EF4-FFF2-40B4-BE49-F238E27FC236}">
                    <a16:creationId xmlns:a16="http://schemas.microsoft.com/office/drawing/2014/main" id="{C05E6B55-5D13-E104-2C3F-81E914BDB77A}"/>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5" name="Freeform 28">
                <a:extLst>
                  <a:ext uri="{FF2B5EF4-FFF2-40B4-BE49-F238E27FC236}">
                    <a16:creationId xmlns:a16="http://schemas.microsoft.com/office/drawing/2014/main" id="{84BD7955-BE3E-9536-EBE6-FF3DAD3B7BCD}"/>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30" name="Group 29">
              <a:extLst>
                <a:ext uri="{FF2B5EF4-FFF2-40B4-BE49-F238E27FC236}">
                  <a16:creationId xmlns:a16="http://schemas.microsoft.com/office/drawing/2014/main" id="{959E924A-35E5-C11E-F946-5528D64643CA}"/>
                </a:ext>
              </a:extLst>
            </p:cNvPr>
            <p:cNvGrpSpPr/>
            <p:nvPr/>
          </p:nvGrpSpPr>
          <p:grpSpPr>
            <a:xfrm>
              <a:off x="911314" y="1822937"/>
              <a:ext cx="2306669" cy="1009826"/>
              <a:chOff x="911314" y="1822937"/>
              <a:chExt cx="2306669" cy="1009826"/>
            </a:xfrm>
            <a:grpFill/>
          </p:grpSpPr>
          <p:sp>
            <p:nvSpPr>
              <p:cNvPr id="31" name="Freeform 46">
                <a:extLst>
                  <a:ext uri="{FF2B5EF4-FFF2-40B4-BE49-F238E27FC236}">
                    <a16:creationId xmlns:a16="http://schemas.microsoft.com/office/drawing/2014/main" id="{42DA8B30-A4B1-55A4-F9EB-E36F6AEE2CFC}"/>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2" name="Freeform 55">
                <a:extLst>
                  <a:ext uri="{FF2B5EF4-FFF2-40B4-BE49-F238E27FC236}">
                    <a16:creationId xmlns:a16="http://schemas.microsoft.com/office/drawing/2014/main" id="{86D23CEC-4ECB-7B6F-5326-9E5988898859}"/>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grpSp>
        <p:nvGrpSpPr>
          <p:cNvPr id="13" name="Group 12">
            <a:extLst>
              <a:ext uri="{FF2B5EF4-FFF2-40B4-BE49-F238E27FC236}">
                <a16:creationId xmlns:a16="http://schemas.microsoft.com/office/drawing/2014/main" id="{E06D671B-31A2-3394-FCE9-096FEBDA25BB}"/>
              </a:ext>
            </a:extLst>
          </p:cNvPr>
          <p:cNvGrpSpPr/>
          <p:nvPr/>
        </p:nvGrpSpPr>
        <p:grpSpPr>
          <a:xfrm>
            <a:off x="7298341" y="5653661"/>
            <a:ext cx="4280746" cy="732605"/>
            <a:chOff x="790648" y="5221095"/>
            <a:chExt cx="5488129" cy="1212329"/>
          </a:xfrm>
        </p:grpSpPr>
        <p:pic>
          <p:nvPicPr>
            <p:cNvPr id="14" name="Picture 4" descr="https://lan.go.id/wp-content/uploads/2020/06/i-150x150-1.png">
              <a:extLst>
                <a:ext uri="{FF2B5EF4-FFF2-40B4-BE49-F238E27FC236}">
                  <a16:creationId xmlns:a16="http://schemas.microsoft.com/office/drawing/2014/main" id="{F6582C3D-E773-13C0-1B7B-18E1A90D5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84035F5-6080-70AD-45D0-EF0F94D4BFA8}"/>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6" name="Picture 6" descr="https://lan.go.id/wp-content/uploads/2020/06/prof-150x150-1.png">
              <a:extLst>
                <a:ext uri="{FF2B5EF4-FFF2-40B4-BE49-F238E27FC236}">
                  <a16:creationId xmlns:a16="http://schemas.microsoft.com/office/drawing/2014/main" id="{2415101B-EFB6-1156-90A3-BC50F8ED7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30D4724-7C5D-E0EA-5630-4D959AEBCD2E}"/>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18" name="Picture 8" descr="https://lan.go.id/wp-content/uploads/2020/06/in-150x150-1.png">
              <a:extLst>
                <a:ext uri="{FF2B5EF4-FFF2-40B4-BE49-F238E27FC236}">
                  <a16:creationId xmlns:a16="http://schemas.microsoft.com/office/drawing/2014/main" id="{D559581A-44AA-A1CB-86C8-AF624EC00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B1B81469-8A46-DBB6-9FC9-0E40FDB77736}"/>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0" name="Picture 10" descr="https://lan.go.id/wp-content/uploads/2020/06/p-150x150-1.png">
              <a:extLst>
                <a:ext uri="{FF2B5EF4-FFF2-40B4-BE49-F238E27FC236}">
                  <a16:creationId xmlns:a16="http://schemas.microsoft.com/office/drawing/2014/main" id="{1E3D0458-75C4-CFFB-B0FC-4F49CB4664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0B25CF8-0A6D-1B21-24E3-4A9ADB4C169B}"/>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2" name="Group 21">
            <a:extLst>
              <a:ext uri="{FF2B5EF4-FFF2-40B4-BE49-F238E27FC236}">
                <a16:creationId xmlns:a16="http://schemas.microsoft.com/office/drawing/2014/main" id="{ED061046-20F6-E73B-E13A-7CFD52220A8B}"/>
              </a:ext>
            </a:extLst>
          </p:cNvPr>
          <p:cNvGrpSpPr/>
          <p:nvPr/>
        </p:nvGrpSpPr>
        <p:grpSpPr>
          <a:xfrm>
            <a:off x="79860" y="48977"/>
            <a:ext cx="2471638" cy="797849"/>
            <a:chOff x="5867383" y="205328"/>
            <a:chExt cx="3650063" cy="1248239"/>
          </a:xfrm>
        </p:grpSpPr>
        <p:sp>
          <p:nvSpPr>
            <p:cNvPr id="23" name="TextBox 22">
              <a:extLst>
                <a:ext uri="{FF2B5EF4-FFF2-40B4-BE49-F238E27FC236}">
                  <a16:creationId xmlns:a16="http://schemas.microsoft.com/office/drawing/2014/main" id="{8517DFBD-A6CB-3AC4-5748-E1F717C09053}"/>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4" name="Picture 4" descr="https://stialanmakassar.ac.id/wp-content/uploads/2019/04/Photo-from-brezkiawan-1.jpg">
              <a:extLst>
                <a:ext uri="{FF2B5EF4-FFF2-40B4-BE49-F238E27FC236}">
                  <a16:creationId xmlns:a16="http://schemas.microsoft.com/office/drawing/2014/main" id="{421BC7C5-CA02-DC14-5792-29B99E33475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634CDF6-49A2-35FD-E444-A871936DECF4}"/>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6" name="Picture 25">
            <a:extLst>
              <a:ext uri="{FF2B5EF4-FFF2-40B4-BE49-F238E27FC236}">
                <a16:creationId xmlns:a16="http://schemas.microsoft.com/office/drawing/2014/main" id="{E1556133-4DBA-C462-82F1-A7C5101004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27" name="Picture 26">
            <a:extLst>
              <a:ext uri="{FF2B5EF4-FFF2-40B4-BE49-F238E27FC236}">
                <a16:creationId xmlns:a16="http://schemas.microsoft.com/office/drawing/2014/main" id="{D373FED7-D80A-FC57-8973-E9F8DFDABF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4" name="TextBox 3">
            <a:extLst>
              <a:ext uri="{FF2B5EF4-FFF2-40B4-BE49-F238E27FC236}">
                <a16:creationId xmlns:a16="http://schemas.microsoft.com/office/drawing/2014/main" id="{4E532E13-344D-0E42-ED92-62A7E20F72D8}"/>
              </a:ext>
            </a:extLst>
          </p:cNvPr>
          <p:cNvSpPr txBox="1"/>
          <p:nvPr/>
        </p:nvSpPr>
        <p:spPr>
          <a:xfrm>
            <a:off x="3548248" y="1355640"/>
            <a:ext cx="8243259" cy="1569660"/>
          </a:xfrm>
          <a:prstGeom prst="rect">
            <a:avLst/>
          </a:prstGeom>
          <a:noFill/>
        </p:spPr>
        <p:txBody>
          <a:bodyPr wrap="square">
            <a:spAutoFit/>
          </a:bodyPr>
          <a:lstStyle/>
          <a:p>
            <a:r>
              <a:rPr lang="en-US" sz="3200" b="1" dirty="0">
                <a:latin typeface="PMingLiU-ExtB" panose="02020500000000000000" pitchFamily="18" charset="-120"/>
                <a:ea typeface="PMingLiU-ExtB" panose="02020500000000000000" pitchFamily="18" charset="-120"/>
              </a:rPr>
              <a:t>I</a:t>
            </a:r>
            <a:r>
              <a:rPr lang="id-ID" sz="3200" b="1" i="0" dirty="0">
                <a:effectLst/>
                <a:latin typeface="PMingLiU-ExtB" panose="02020500000000000000" pitchFamily="18" charset="-120"/>
                <a:ea typeface="PMingLiU-ExtB" panose="02020500000000000000" pitchFamily="18" charset="-120"/>
              </a:rPr>
              <a:t>ntegritas </a:t>
            </a:r>
            <a:r>
              <a:rPr lang="id-ID" sz="3200" b="0" i="0" dirty="0">
                <a:effectLst/>
                <a:latin typeface="PMingLiU-ExtB" panose="02020500000000000000" pitchFamily="18" charset="-120"/>
                <a:ea typeface="PMingLiU-ExtB" panose="02020500000000000000" pitchFamily="18" charset="-120"/>
              </a:rPr>
              <a:t>merupakan suatu sikap yang merujuk pada konsistensi antara </a:t>
            </a:r>
            <a:r>
              <a:rPr lang="id-ID" sz="3200" b="1" i="0" dirty="0">
                <a:solidFill>
                  <a:srgbClr val="C00000"/>
                </a:solidFill>
                <a:effectLst/>
                <a:latin typeface="PMingLiU-ExtB" panose="02020500000000000000" pitchFamily="18" charset="-120"/>
                <a:ea typeface="PMingLiU-ExtB" panose="02020500000000000000" pitchFamily="18" charset="-120"/>
              </a:rPr>
              <a:t>tindakan</a:t>
            </a:r>
            <a:r>
              <a:rPr lang="id-ID" sz="3200" b="0" i="0" dirty="0">
                <a:effectLst/>
                <a:latin typeface="PMingLiU-ExtB" panose="02020500000000000000" pitchFamily="18" charset="-120"/>
                <a:ea typeface="PMingLiU-ExtB" panose="02020500000000000000" pitchFamily="18" charset="-120"/>
              </a:rPr>
              <a:t> dengan </a:t>
            </a:r>
            <a:r>
              <a:rPr lang="id-ID" sz="3200" b="1" i="0" dirty="0">
                <a:solidFill>
                  <a:srgbClr val="C00000"/>
                </a:solidFill>
                <a:effectLst/>
                <a:latin typeface="PMingLiU-ExtB" panose="02020500000000000000" pitchFamily="18" charset="-120"/>
                <a:ea typeface="PMingLiU-ExtB" panose="02020500000000000000" pitchFamily="18" charset="-120"/>
              </a:rPr>
              <a:t>nilai-nilai</a:t>
            </a:r>
            <a:r>
              <a:rPr lang="id-ID" sz="3200" b="0" i="0" dirty="0">
                <a:effectLst/>
                <a:latin typeface="PMingLiU-ExtB" panose="02020500000000000000" pitchFamily="18" charset="-120"/>
                <a:ea typeface="PMingLiU-ExtB" panose="02020500000000000000" pitchFamily="18" charset="-120"/>
              </a:rPr>
              <a:t> dan </a:t>
            </a:r>
            <a:r>
              <a:rPr lang="id-ID" sz="3200" b="1" i="0" dirty="0">
                <a:solidFill>
                  <a:srgbClr val="370CEE"/>
                </a:solidFill>
                <a:effectLst/>
                <a:latin typeface="PMingLiU-ExtB" panose="02020500000000000000" pitchFamily="18" charset="-120"/>
                <a:ea typeface="PMingLiU-ExtB" panose="02020500000000000000" pitchFamily="18" charset="-120"/>
              </a:rPr>
              <a:t>prinsip kebaikan </a:t>
            </a:r>
            <a:r>
              <a:rPr lang="id-ID" sz="3200" b="0" i="0" dirty="0">
                <a:effectLst/>
                <a:latin typeface="PMingLiU-ExtB" panose="02020500000000000000" pitchFamily="18" charset="-120"/>
                <a:ea typeface="PMingLiU-ExtB" panose="02020500000000000000" pitchFamily="18" charset="-120"/>
              </a:rPr>
              <a:t>serta </a:t>
            </a:r>
            <a:r>
              <a:rPr lang="id-ID" sz="3200" b="1" i="0" dirty="0">
                <a:effectLst/>
                <a:latin typeface="PMingLiU-ExtB" panose="02020500000000000000" pitchFamily="18" charset="-120"/>
                <a:ea typeface="PMingLiU-ExtB" panose="02020500000000000000" pitchFamily="18" charset="-120"/>
              </a:rPr>
              <a:t>ucapan</a:t>
            </a:r>
            <a:r>
              <a:rPr lang="en-US" sz="3200" b="0" i="0" dirty="0">
                <a:effectLst/>
                <a:latin typeface="PMingLiU-ExtB" panose="02020500000000000000" pitchFamily="18" charset="-120"/>
                <a:ea typeface="PMingLiU-ExtB" panose="02020500000000000000" pitchFamily="18" charset="-120"/>
              </a:rPr>
              <a:t> </a:t>
            </a:r>
            <a:r>
              <a:rPr lang="en-US" sz="3200" b="1" i="1" dirty="0">
                <a:solidFill>
                  <a:srgbClr val="3A21F3"/>
                </a:solidFill>
                <a:effectLst/>
                <a:latin typeface="PMingLiU-ExtB" panose="02020500000000000000" pitchFamily="18" charset="-120"/>
                <a:ea typeface="PMingLiU-ExtB" panose="02020500000000000000" pitchFamily="18" charset="-120"/>
              </a:rPr>
              <a:t>(</a:t>
            </a:r>
            <a:r>
              <a:rPr lang="en-US" sz="3200" b="1" i="1" dirty="0" err="1">
                <a:solidFill>
                  <a:srgbClr val="3A21F3"/>
                </a:solidFill>
                <a:effectLst/>
                <a:latin typeface="PMingLiU-ExtB" panose="02020500000000000000" pitchFamily="18" charset="-120"/>
                <a:ea typeface="PMingLiU-ExtB" panose="02020500000000000000" pitchFamily="18" charset="-120"/>
              </a:rPr>
              <a:t>Mahardi</a:t>
            </a:r>
            <a:r>
              <a:rPr lang="en-US" sz="3200" b="1" i="1" dirty="0">
                <a:solidFill>
                  <a:srgbClr val="3A21F3"/>
                </a:solidFill>
                <a:effectLst/>
                <a:latin typeface="PMingLiU-ExtB" panose="02020500000000000000" pitchFamily="18" charset="-120"/>
                <a:ea typeface="PMingLiU-ExtB" panose="02020500000000000000" pitchFamily="18" charset="-120"/>
              </a:rPr>
              <a:t>, 2015)</a:t>
            </a:r>
            <a:r>
              <a:rPr lang="id-ID" sz="3200" b="0" i="0" dirty="0">
                <a:effectLst/>
                <a:latin typeface="PMingLiU-ExtB" panose="02020500000000000000" pitchFamily="18" charset="-120"/>
                <a:ea typeface="PMingLiU-ExtB" panose="02020500000000000000" pitchFamily="18" charset="-120"/>
              </a:rPr>
              <a:t>.</a:t>
            </a:r>
            <a:endParaRPr lang="id-ID" sz="3200" dirty="0">
              <a:latin typeface="PMingLiU-ExtB" panose="02020500000000000000" pitchFamily="18" charset="-120"/>
              <a:ea typeface="PMingLiU-ExtB" panose="02020500000000000000" pitchFamily="18" charset="-120"/>
            </a:endParaRPr>
          </a:p>
        </p:txBody>
      </p:sp>
      <p:sp>
        <p:nvSpPr>
          <p:cNvPr id="5" name="TextBox 4">
            <a:extLst>
              <a:ext uri="{FF2B5EF4-FFF2-40B4-BE49-F238E27FC236}">
                <a16:creationId xmlns:a16="http://schemas.microsoft.com/office/drawing/2014/main" id="{10A0674B-A304-6B6F-C232-65B51C8B46CB}"/>
              </a:ext>
            </a:extLst>
          </p:cNvPr>
          <p:cNvSpPr txBox="1"/>
          <p:nvPr/>
        </p:nvSpPr>
        <p:spPr>
          <a:xfrm>
            <a:off x="4311614" y="3429000"/>
            <a:ext cx="6756564" cy="1569660"/>
          </a:xfrm>
          <a:prstGeom prst="rect">
            <a:avLst/>
          </a:prstGeom>
          <a:noFill/>
        </p:spPr>
        <p:txBody>
          <a:bodyPr wrap="square">
            <a:spAutoFit/>
          </a:bodyPr>
          <a:lstStyle/>
          <a:p>
            <a:r>
              <a:rPr lang="en-US" sz="3200" b="0" i="1" dirty="0">
                <a:solidFill>
                  <a:srgbClr val="C00000"/>
                </a:solidFill>
                <a:effectLst/>
                <a:latin typeface="PMingLiU-ExtB" panose="02020500000000000000" pitchFamily="18" charset="-120"/>
                <a:ea typeface="PMingLiU-ExtB" panose="02020500000000000000" pitchFamily="18" charset="-120"/>
              </a:rPr>
              <a:t>I</a:t>
            </a:r>
            <a:r>
              <a:rPr lang="id-ID" sz="3200" b="0" i="1" dirty="0">
                <a:solidFill>
                  <a:srgbClr val="C00000"/>
                </a:solidFill>
                <a:effectLst/>
                <a:latin typeface="PMingLiU-ExtB" panose="02020500000000000000" pitchFamily="18" charset="-120"/>
                <a:ea typeface="PMingLiU-ExtB" panose="02020500000000000000" pitchFamily="18" charset="-120"/>
              </a:rPr>
              <a:t>ntegrity is doing what we say will do</a:t>
            </a:r>
            <a:r>
              <a:rPr lang="en-US" sz="3200" i="1" dirty="0">
                <a:solidFill>
                  <a:srgbClr val="C00000"/>
                </a:solidFill>
                <a:latin typeface="PMingLiU-ExtB" panose="02020500000000000000" pitchFamily="18" charset="-120"/>
                <a:ea typeface="PMingLiU-ExtB" panose="02020500000000000000" pitchFamily="18" charset="-120"/>
              </a:rPr>
              <a:t> </a:t>
            </a:r>
            <a:r>
              <a:rPr lang="en-US" sz="3200" dirty="0">
                <a:latin typeface="PMingLiU-ExtB" panose="02020500000000000000" pitchFamily="18" charset="-120"/>
                <a:ea typeface="PMingLiU-ExtB" panose="02020500000000000000" pitchFamily="18" charset="-120"/>
              </a:rPr>
              <a:t>--- </a:t>
            </a:r>
            <a:r>
              <a:rPr lang="en-US" sz="3200" b="0" i="0" dirty="0" err="1">
                <a:effectLst/>
                <a:latin typeface="PMingLiU-ExtB" panose="02020500000000000000" pitchFamily="18" charset="-120"/>
                <a:ea typeface="PMingLiU-ExtB" panose="02020500000000000000" pitchFamily="18" charset="-120"/>
              </a:rPr>
              <a:t>Kesesuaian</a:t>
            </a:r>
            <a:r>
              <a:rPr lang="en-US" sz="3200" b="0" i="0" dirty="0">
                <a:effectLst/>
                <a:latin typeface="PMingLiU-ExtB" panose="02020500000000000000" pitchFamily="18" charset="-120"/>
                <a:ea typeface="PMingLiU-ExtB" panose="02020500000000000000" pitchFamily="18" charset="-120"/>
              </a:rPr>
              <a:t> </a:t>
            </a:r>
            <a:r>
              <a:rPr lang="en-US" sz="3200" b="0" i="0" dirty="0" err="1">
                <a:effectLst/>
                <a:latin typeface="PMingLiU-ExtB" panose="02020500000000000000" pitchFamily="18" charset="-120"/>
                <a:ea typeface="PMingLiU-ExtB" panose="02020500000000000000" pitchFamily="18" charset="-120"/>
              </a:rPr>
              <a:t>antara</a:t>
            </a:r>
            <a:r>
              <a:rPr lang="en-US" sz="3200" b="0" i="0" dirty="0">
                <a:effectLst/>
                <a:latin typeface="PMingLiU-ExtB" panose="02020500000000000000" pitchFamily="18" charset="-120"/>
                <a:ea typeface="PMingLiU-ExtB" panose="02020500000000000000" pitchFamily="18" charset="-120"/>
              </a:rPr>
              <a:t> </a:t>
            </a:r>
            <a:r>
              <a:rPr lang="id-ID" sz="3200" b="0" i="0" dirty="0">
                <a:effectLst/>
                <a:latin typeface="PMingLiU-ExtB" panose="02020500000000000000" pitchFamily="18" charset="-120"/>
                <a:ea typeface="PMingLiU-ExtB" panose="02020500000000000000" pitchFamily="18" charset="-120"/>
              </a:rPr>
              <a:t>kata dan perbuatan</a:t>
            </a:r>
            <a:r>
              <a:rPr lang="en-US" sz="3200" b="0" i="0" dirty="0">
                <a:effectLst/>
                <a:latin typeface="PMingLiU-ExtB" panose="02020500000000000000" pitchFamily="18" charset="-120"/>
                <a:ea typeface="PMingLiU-ExtB" panose="02020500000000000000" pitchFamily="18" charset="-120"/>
              </a:rPr>
              <a:t> </a:t>
            </a:r>
            <a:r>
              <a:rPr lang="id-ID" sz="3200" b="1" i="1" dirty="0">
                <a:solidFill>
                  <a:srgbClr val="C00000"/>
                </a:solidFill>
                <a:effectLst/>
                <a:latin typeface="PMingLiU-ExtB" panose="02020500000000000000" pitchFamily="18" charset="-120"/>
                <a:ea typeface="PMingLiU-ExtB" panose="02020500000000000000" pitchFamily="18" charset="-120"/>
              </a:rPr>
              <a:t>(Stephen R Covey, 2006). </a:t>
            </a:r>
            <a:endParaRPr lang="id-ID" sz="3200" b="1" i="1" dirty="0">
              <a:solidFill>
                <a:srgbClr val="C00000"/>
              </a:solidFill>
              <a:latin typeface="PMingLiU-ExtB" panose="02020500000000000000" pitchFamily="18" charset="-120"/>
              <a:ea typeface="PMingLiU-ExtB" panose="02020500000000000000" pitchFamily="18" charset="-120"/>
            </a:endParaRPr>
          </a:p>
        </p:txBody>
      </p:sp>
    </p:spTree>
    <p:extLst>
      <p:ext uri="{BB962C8B-B14F-4D97-AF65-F5344CB8AC3E}">
        <p14:creationId xmlns:p14="http://schemas.microsoft.com/office/powerpoint/2010/main" val="667041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26213A5A-04F3-BF47-A096-74C7C724966C}"/>
              </a:ext>
            </a:extLst>
          </p:cNvPr>
          <p:cNvSpPr/>
          <p:nvPr/>
        </p:nvSpPr>
        <p:spPr>
          <a:xfrm>
            <a:off x="3020276" y="813687"/>
            <a:ext cx="8388097" cy="708561"/>
          </a:xfrm>
          <a:prstGeom prst="parallelogram">
            <a:avLst>
              <a:gd name="adj" fmla="val 88636"/>
            </a:avLst>
          </a:pr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PROFILE DIRI</a:t>
            </a:r>
          </a:p>
        </p:txBody>
      </p:sp>
      <p:grpSp>
        <p:nvGrpSpPr>
          <p:cNvPr id="34" name="Group 33">
            <a:extLst>
              <a:ext uri="{FF2B5EF4-FFF2-40B4-BE49-F238E27FC236}">
                <a16:creationId xmlns:a16="http://schemas.microsoft.com/office/drawing/2014/main" id="{B15B040D-0038-4822-9E2D-AC26A49DC422}"/>
              </a:ext>
            </a:extLst>
          </p:cNvPr>
          <p:cNvGrpSpPr/>
          <p:nvPr/>
        </p:nvGrpSpPr>
        <p:grpSpPr>
          <a:xfrm>
            <a:off x="6836378" y="6273878"/>
            <a:ext cx="5355622" cy="441176"/>
            <a:chOff x="6349911" y="5880978"/>
            <a:chExt cx="5355622" cy="441176"/>
          </a:xfrm>
        </p:grpSpPr>
        <p:sp>
          <p:nvSpPr>
            <p:cNvPr id="35" name="Subtitle 2">
              <a:extLst>
                <a:ext uri="{FF2B5EF4-FFF2-40B4-BE49-F238E27FC236}">
                  <a16:creationId xmlns:a16="http://schemas.microsoft.com/office/drawing/2014/main" id="{EB32C5AF-EF16-4E0F-A0C8-5815555E406D}"/>
                </a:ext>
              </a:extLst>
            </p:cNvPr>
            <p:cNvSpPr txBox="1">
              <a:spLocks/>
            </p:cNvSpPr>
            <p:nvPr/>
          </p:nvSpPr>
          <p:spPr bwMode="auto">
            <a:xfrm>
              <a:off x="10906504" y="5918743"/>
              <a:ext cx="799029" cy="4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50"/>
                  </a:solidFill>
                  <a:latin typeface="Trebuchet MS" pitchFamily="34" charset="0"/>
                </a:rPr>
                <a:t>PEDULI</a:t>
              </a:r>
            </a:p>
          </p:txBody>
        </p:sp>
        <p:sp>
          <p:nvSpPr>
            <p:cNvPr id="36" name="Subtitle 2">
              <a:extLst>
                <a:ext uri="{FF2B5EF4-FFF2-40B4-BE49-F238E27FC236}">
                  <a16:creationId xmlns:a16="http://schemas.microsoft.com/office/drawing/2014/main" id="{19C09FE4-FBE8-4F42-B7B5-BD70E6A2E427}"/>
                </a:ext>
              </a:extLst>
            </p:cNvPr>
            <p:cNvSpPr txBox="1">
              <a:spLocks/>
            </p:cNvSpPr>
            <p:nvPr/>
          </p:nvSpPr>
          <p:spPr bwMode="auto">
            <a:xfrm>
              <a:off x="9699672" y="5906502"/>
              <a:ext cx="980521" cy="35233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chemeClr val="accent1">
                      <a:lumMod val="60000"/>
                      <a:lumOff val="40000"/>
                    </a:schemeClr>
                  </a:solidFill>
                  <a:latin typeface="Trebuchet MS" pitchFamily="34" charset="0"/>
                </a:rPr>
                <a:t>INOVATIF</a:t>
              </a:r>
            </a:p>
          </p:txBody>
        </p:sp>
        <p:sp>
          <p:nvSpPr>
            <p:cNvPr id="37" name="Subtitle 2">
              <a:extLst>
                <a:ext uri="{FF2B5EF4-FFF2-40B4-BE49-F238E27FC236}">
                  <a16:creationId xmlns:a16="http://schemas.microsoft.com/office/drawing/2014/main" id="{EFD4B736-15AC-4AD2-914F-4BF03789FC3B}"/>
                </a:ext>
              </a:extLst>
            </p:cNvPr>
            <p:cNvSpPr txBox="1">
              <a:spLocks/>
            </p:cNvSpPr>
            <p:nvPr/>
          </p:nvSpPr>
          <p:spPr bwMode="auto">
            <a:xfrm>
              <a:off x="6674548" y="5919967"/>
              <a:ext cx="1231542" cy="35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FF0000"/>
                  </a:solidFill>
                  <a:latin typeface="Trebuchet MS" pitchFamily="34" charset="0"/>
                </a:rPr>
                <a:t>INTEGRITAS</a:t>
              </a:r>
            </a:p>
          </p:txBody>
        </p:sp>
        <p:sp>
          <p:nvSpPr>
            <p:cNvPr id="38" name="Subtitle 2">
              <a:extLst>
                <a:ext uri="{FF2B5EF4-FFF2-40B4-BE49-F238E27FC236}">
                  <a16:creationId xmlns:a16="http://schemas.microsoft.com/office/drawing/2014/main" id="{44FFEDC0-D3BC-4D5C-9684-006E36596BB7}"/>
                </a:ext>
              </a:extLst>
            </p:cNvPr>
            <p:cNvSpPr txBox="1">
              <a:spLocks/>
            </p:cNvSpPr>
            <p:nvPr/>
          </p:nvSpPr>
          <p:spPr bwMode="auto">
            <a:xfrm>
              <a:off x="8100281" y="5918743"/>
              <a:ext cx="1360001" cy="3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F0"/>
                  </a:solidFill>
                  <a:latin typeface="Trebuchet MS" pitchFamily="34" charset="0"/>
                </a:rPr>
                <a:t>PROFESIONAL</a:t>
              </a:r>
            </a:p>
          </p:txBody>
        </p:sp>
        <p:pic>
          <p:nvPicPr>
            <p:cNvPr id="39" name="Picture 10">
              <a:extLst>
                <a:ext uri="{FF2B5EF4-FFF2-40B4-BE49-F238E27FC236}">
                  <a16:creationId xmlns:a16="http://schemas.microsoft.com/office/drawing/2014/main" id="{90FDF831-B78E-4B74-9EA6-EEC8882F01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9911" y="5897883"/>
              <a:ext cx="377947" cy="35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1">
              <a:extLst>
                <a:ext uri="{FF2B5EF4-FFF2-40B4-BE49-F238E27FC236}">
                  <a16:creationId xmlns:a16="http://schemas.microsoft.com/office/drawing/2014/main" id="{FAFAFB27-88AC-4362-89F1-6749683FAF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442" y="5880978"/>
              <a:ext cx="404257" cy="3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a:extLst>
                <a:ext uri="{FF2B5EF4-FFF2-40B4-BE49-F238E27FC236}">
                  <a16:creationId xmlns:a16="http://schemas.microsoft.com/office/drawing/2014/main" id="{B00D2E4C-DC4A-4108-8E2B-2555A014E4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71610" y="5906502"/>
              <a:ext cx="348273" cy="32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a:extLst>
                <a:ext uri="{FF2B5EF4-FFF2-40B4-BE49-F238E27FC236}">
                  <a16:creationId xmlns:a16="http://schemas.microsoft.com/office/drawing/2014/main" id="{D9EBB956-FCA3-44BF-BE69-EBFA9BDB0D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80937" y="5930480"/>
              <a:ext cx="325567" cy="33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1" name="Table 50">
            <a:extLst>
              <a:ext uri="{FF2B5EF4-FFF2-40B4-BE49-F238E27FC236}">
                <a16:creationId xmlns:a16="http://schemas.microsoft.com/office/drawing/2014/main" id="{709D654E-86CD-5EB9-46FE-9E38C2ADD651}"/>
              </a:ext>
            </a:extLst>
          </p:cNvPr>
          <p:cNvGraphicFramePr>
            <a:graphicFrameLocks noGrp="1"/>
          </p:cNvGraphicFramePr>
          <p:nvPr/>
        </p:nvGraphicFramePr>
        <p:xfrm>
          <a:off x="409279" y="1713664"/>
          <a:ext cx="6427100" cy="4958669"/>
        </p:xfrm>
        <a:graphic>
          <a:graphicData uri="http://schemas.openxmlformats.org/drawingml/2006/table">
            <a:tbl>
              <a:tblPr>
                <a:tableStyleId>{5C22544A-7EE6-4342-B048-85BDC9FD1C3A}</a:tableStyleId>
              </a:tblPr>
              <a:tblGrid>
                <a:gridCol w="450311">
                  <a:extLst>
                    <a:ext uri="{9D8B030D-6E8A-4147-A177-3AD203B41FA5}">
                      <a16:colId xmlns:a16="http://schemas.microsoft.com/office/drawing/2014/main" val="1768532404"/>
                    </a:ext>
                  </a:extLst>
                </a:gridCol>
                <a:gridCol w="1467067">
                  <a:extLst>
                    <a:ext uri="{9D8B030D-6E8A-4147-A177-3AD203B41FA5}">
                      <a16:colId xmlns:a16="http://schemas.microsoft.com/office/drawing/2014/main" val="929973376"/>
                    </a:ext>
                  </a:extLst>
                </a:gridCol>
                <a:gridCol w="207325">
                  <a:extLst>
                    <a:ext uri="{9D8B030D-6E8A-4147-A177-3AD203B41FA5}">
                      <a16:colId xmlns:a16="http://schemas.microsoft.com/office/drawing/2014/main" val="2482915492"/>
                    </a:ext>
                  </a:extLst>
                </a:gridCol>
                <a:gridCol w="4302397">
                  <a:extLst>
                    <a:ext uri="{9D8B030D-6E8A-4147-A177-3AD203B41FA5}">
                      <a16:colId xmlns:a16="http://schemas.microsoft.com/office/drawing/2014/main" val="2002207268"/>
                    </a:ext>
                  </a:extLst>
                </a:gridCol>
              </a:tblGrid>
              <a:tr h="441644">
                <a:tc>
                  <a:txBody>
                    <a:bodyPr/>
                    <a:lstStyle/>
                    <a:p>
                      <a:pPr algn="ctr">
                        <a:spcBef>
                          <a:spcPts val="200"/>
                        </a:spcBef>
                        <a:spcAft>
                          <a:spcPts val="200"/>
                        </a:spcAft>
                      </a:pPr>
                      <a:r>
                        <a:rPr lang="en-US" sz="1800">
                          <a:effectLst/>
                        </a:rPr>
                        <a:t>1.</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spcBef>
                          <a:spcPts val="200"/>
                        </a:spcBef>
                        <a:spcAft>
                          <a:spcPts val="200"/>
                        </a:spcAft>
                      </a:pPr>
                      <a:r>
                        <a:rPr lang="en-US" sz="1800">
                          <a:effectLst/>
                        </a:rPr>
                        <a:t>NAMA LENGKAP</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lgn="ctr">
                        <a:spcBef>
                          <a:spcPts val="200"/>
                        </a:spcBef>
                        <a:spcAft>
                          <a:spcPts val="200"/>
                        </a:spcAft>
                      </a:pPr>
                      <a:r>
                        <a:rPr lang="en-US" sz="1800">
                          <a:effectLst/>
                        </a:rPr>
                        <a:t>:</a:t>
                      </a:r>
                      <a:endParaRPr lang="en-US" sz="1800" b="1">
                        <a:effectLst/>
                        <a:latin typeface="Times New Roman" panose="02020603050405020304" pitchFamily="18" charset="0"/>
                      </a:endParaRPr>
                    </a:p>
                  </a:txBody>
                  <a:tcPr marL="57399" marR="57399" marT="0" marB="0"/>
                </a:tc>
                <a:tc>
                  <a:txBody>
                    <a:bodyPr/>
                    <a:lstStyle/>
                    <a:p>
                      <a:pPr algn="just">
                        <a:spcBef>
                          <a:spcPts val="200"/>
                        </a:spcBef>
                        <a:spcAft>
                          <a:spcPts val="200"/>
                        </a:spcAft>
                      </a:pPr>
                      <a:r>
                        <a:rPr lang="en-US" sz="1800">
                          <a:effectLst/>
                        </a:rPr>
                        <a:t>Drs. Riyadi, M.Si</a:t>
                      </a:r>
                      <a:endParaRPr lang="en-US" sz="1800" b="1">
                        <a:effectLst/>
                        <a:latin typeface="Times New Roman" panose="02020603050405020304" pitchFamily="18" charset="0"/>
                      </a:endParaRPr>
                    </a:p>
                  </a:txBody>
                  <a:tcPr marL="57399" marR="57399" marT="0" marB="0"/>
                </a:tc>
                <a:extLst>
                  <a:ext uri="{0D108BD9-81ED-4DB2-BD59-A6C34878D82A}">
                    <a16:rowId xmlns:a16="http://schemas.microsoft.com/office/drawing/2014/main" val="4265300356"/>
                  </a:ext>
                </a:extLst>
              </a:tr>
              <a:tr h="441644">
                <a:tc>
                  <a:txBody>
                    <a:bodyPr/>
                    <a:lstStyle/>
                    <a:p>
                      <a:pPr algn="ctr">
                        <a:spcBef>
                          <a:spcPts val="200"/>
                        </a:spcBef>
                        <a:spcAft>
                          <a:spcPts val="200"/>
                        </a:spcAft>
                      </a:pPr>
                      <a:r>
                        <a:rPr lang="en-US" sz="1800">
                          <a:effectLst/>
                        </a:rPr>
                        <a:t>2.</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spcBef>
                          <a:spcPts val="200"/>
                        </a:spcBef>
                        <a:spcAft>
                          <a:spcPts val="200"/>
                        </a:spcAft>
                      </a:pPr>
                      <a:r>
                        <a:rPr lang="en-US" sz="1800">
                          <a:effectLst/>
                        </a:rPr>
                        <a:t>N I P  </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lgn="ctr">
                        <a:spcBef>
                          <a:spcPts val="200"/>
                        </a:spcBef>
                        <a:spcAft>
                          <a:spcPts val="200"/>
                        </a:spcAft>
                      </a:pPr>
                      <a:r>
                        <a:rPr lang="en-US" sz="1800">
                          <a:effectLst/>
                        </a:rPr>
                        <a:t>:</a:t>
                      </a:r>
                      <a:endParaRPr lang="en-US" sz="1800" b="1">
                        <a:effectLst/>
                        <a:latin typeface="Times New Roman" panose="02020603050405020304" pitchFamily="18" charset="0"/>
                      </a:endParaRPr>
                    </a:p>
                  </a:txBody>
                  <a:tcPr marL="57399" marR="57399" marT="0" marB="0"/>
                </a:tc>
                <a:tc>
                  <a:txBody>
                    <a:bodyPr/>
                    <a:lstStyle/>
                    <a:p>
                      <a:pPr algn="just">
                        <a:spcBef>
                          <a:spcPts val="200"/>
                        </a:spcBef>
                        <a:spcAft>
                          <a:spcPts val="200"/>
                        </a:spcAft>
                      </a:pPr>
                      <a:r>
                        <a:rPr lang="en-US" sz="1800">
                          <a:effectLst/>
                        </a:rPr>
                        <a:t>196711301994031001</a:t>
                      </a:r>
                      <a:endParaRPr lang="en-US" sz="1800">
                        <a:effectLst/>
                        <a:latin typeface="Times New Roman" panose="02020603050405020304" pitchFamily="18" charset="0"/>
                        <a:ea typeface="Times New Roman" panose="02020603050405020304" pitchFamily="18" charset="0"/>
                      </a:endParaRPr>
                    </a:p>
                  </a:txBody>
                  <a:tcPr marL="57399" marR="57399" marT="0" marB="0"/>
                </a:tc>
                <a:extLst>
                  <a:ext uri="{0D108BD9-81ED-4DB2-BD59-A6C34878D82A}">
                    <a16:rowId xmlns:a16="http://schemas.microsoft.com/office/drawing/2014/main" val="3964448629"/>
                  </a:ext>
                </a:extLst>
              </a:tr>
              <a:tr h="441644">
                <a:tc>
                  <a:txBody>
                    <a:bodyPr/>
                    <a:lstStyle/>
                    <a:p>
                      <a:pPr algn="ctr">
                        <a:spcBef>
                          <a:spcPts val="200"/>
                        </a:spcBef>
                        <a:spcAft>
                          <a:spcPts val="200"/>
                        </a:spcAft>
                      </a:pPr>
                      <a:r>
                        <a:rPr lang="en-US" sz="1800">
                          <a:effectLst/>
                        </a:rPr>
                        <a:t>3.</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spcBef>
                          <a:spcPts val="200"/>
                        </a:spcBef>
                        <a:spcAft>
                          <a:spcPts val="200"/>
                        </a:spcAft>
                      </a:pPr>
                      <a:r>
                        <a:rPr lang="en-US" sz="1800" dirty="0">
                          <a:effectLst/>
                        </a:rPr>
                        <a:t>TEMPAT, TGL LAHIR </a:t>
                      </a:r>
                      <a:endParaRPr lang="en-US" sz="1800" dirty="0">
                        <a:effectLst/>
                        <a:latin typeface="Times New Roman" panose="02020603050405020304" pitchFamily="18" charset="0"/>
                        <a:ea typeface="Times New Roman" panose="02020603050405020304" pitchFamily="18" charset="0"/>
                      </a:endParaRPr>
                    </a:p>
                  </a:txBody>
                  <a:tcPr marL="57399" marR="57399" marT="0" marB="0"/>
                </a:tc>
                <a:tc>
                  <a:txBody>
                    <a:bodyPr/>
                    <a:lstStyle/>
                    <a:p>
                      <a:pPr algn="ctr">
                        <a:spcBef>
                          <a:spcPts val="200"/>
                        </a:spcBef>
                        <a:spcAft>
                          <a:spcPts val="200"/>
                        </a:spcAft>
                      </a:pPr>
                      <a:r>
                        <a:rPr lang="en-US" sz="1800">
                          <a:effectLst/>
                        </a:rPr>
                        <a:t>:</a:t>
                      </a:r>
                      <a:endParaRPr lang="en-US" sz="1800" b="1">
                        <a:effectLst/>
                        <a:latin typeface="Times New Roman" panose="02020603050405020304" pitchFamily="18" charset="0"/>
                      </a:endParaRPr>
                    </a:p>
                  </a:txBody>
                  <a:tcPr marL="57399" marR="57399" marT="0" marB="0"/>
                </a:tc>
                <a:tc>
                  <a:txBody>
                    <a:bodyPr/>
                    <a:lstStyle/>
                    <a:p>
                      <a:pPr algn="just">
                        <a:spcBef>
                          <a:spcPts val="200"/>
                        </a:spcBef>
                        <a:spcAft>
                          <a:spcPts val="200"/>
                        </a:spcAft>
                      </a:pPr>
                      <a:r>
                        <a:rPr lang="en-US" sz="1800">
                          <a:effectLst/>
                        </a:rPr>
                        <a:t>Sumedang,  30-11-1967</a:t>
                      </a:r>
                      <a:endParaRPr lang="en-US" sz="1800">
                        <a:effectLst/>
                        <a:latin typeface="Times New Roman" panose="02020603050405020304" pitchFamily="18" charset="0"/>
                        <a:ea typeface="Times New Roman" panose="02020603050405020304" pitchFamily="18" charset="0"/>
                      </a:endParaRPr>
                    </a:p>
                  </a:txBody>
                  <a:tcPr marL="57399" marR="57399" marT="0" marB="0"/>
                </a:tc>
                <a:extLst>
                  <a:ext uri="{0D108BD9-81ED-4DB2-BD59-A6C34878D82A}">
                    <a16:rowId xmlns:a16="http://schemas.microsoft.com/office/drawing/2014/main" val="3017239375"/>
                  </a:ext>
                </a:extLst>
              </a:tr>
              <a:tr h="441644">
                <a:tc>
                  <a:txBody>
                    <a:bodyPr/>
                    <a:lstStyle/>
                    <a:p>
                      <a:pPr algn="ctr">
                        <a:spcBef>
                          <a:spcPts val="200"/>
                        </a:spcBef>
                        <a:spcAft>
                          <a:spcPts val="200"/>
                        </a:spcAft>
                      </a:pPr>
                      <a:r>
                        <a:rPr lang="en-US" sz="1800">
                          <a:effectLst/>
                        </a:rPr>
                        <a:t>4.</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spcBef>
                          <a:spcPts val="200"/>
                        </a:spcBef>
                        <a:spcAft>
                          <a:spcPts val="200"/>
                        </a:spcAft>
                      </a:pPr>
                      <a:r>
                        <a:rPr lang="en-US" sz="1800">
                          <a:effectLst/>
                        </a:rPr>
                        <a:t>PANGKAT/GOL. RUANG </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lgn="ctr">
                        <a:spcBef>
                          <a:spcPts val="200"/>
                        </a:spcBef>
                        <a:spcAft>
                          <a:spcPts val="200"/>
                        </a:spcAft>
                      </a:pPr>
                      <a:r>
                        <a:rPr lang="en-US" sz="1800">
                          <a:effectLst/>
                        </a:rPr>
                        <a:t>:</a:t>
                      </a:r>
                      <a:endParaRPr lang="en-US" sz="1800" b="1">
                        <a:effectLst/>
                        <a:latin typeface="Times New Roman" panose="02020603050405020304" pitchFamily="18" charset="0"/>
                      </a:endParaRPr>
                    </a:p>
                  </a:txBody>
                  <a:tcPr marL="57399" marR="57399" marT="0" marB="0"/>
                </a:tc>
                <a:tc>
                  <a:txBody>
                    <a:bodyPr/>
                    <a:lstStyle/>
                    <a:p>
                      <a:pPr>
                        <a:spcBef>
                          <a:spcPts val="200"/>
                        </a:spcBef>
                        <a:spcAft>
                          <a:spcPts val="200"/>
                        </a:spcAft>
                      </a:pPr>
                      <a:r>
                        <a:rPr lang="en-US" sz="1800" dirty="0">
                          <a:effectLst/>
                        </a:rPr>
                        <a:t>Pembina Utama Madya / IV-d</a:t>
                      </a:r>
                      <a:endParaRPr lang="en-US" sz="1800" dirty="0">
                        <a:effectLst/>
                        <a:latin typeface="Times New Roman" panose="02020603050405020304" pitchFamily="18" charset="0"/>
                        <a:ea typeface="Times New Roman" panose="02020603050405020304" pitchFamily="18" charset="0"/>
                      </a:endParaRPr>
                    </a:p>
                  </a:txBody>
                  <a:tcPr marL="57399" marR="57399" marT="0" marB="0"/>
                </a:tc>
                <a:extLst>
                  <a:ext uri="{0D108BD9-81ED-4DB2-BD59-A6C34878D82A}">
                    <a16:rowId xmlns:a16="http://schemas.microsoft.com/office/drawing/2014/main" val="2528027321"/>
                  </a:ext>
                </a:extLst>
              </a:tr>
              <a:tr h="723215">
                <a:tc>
                  <a:txBody>
                    <a:bodyPr/>
                    <a:lstStyle/>
                    <a:p>
                      <a:pPr algn="ctr">
                        <a:spcBef>
                          <a:spcPts val="200"/>
                        </a:spcBef>
                        <a:spcAft>
                          <a:spcPts val="200"/>
                        </a:spcAft>
                      </a:pPr>
                      <a:r>
                        <a:rPr lang="es-ES" sz="1800">
                          <a:effectLst/>
                        </a:rPr>
                        <a:t>5.</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spcBef>
                          <a:spcPts val="200"/>
                        </a:spcBef>
                        <a:spcAft>
                          <a:spcPts val="200"/>
                        </a:spcAft>
                      </a:pPr>
                      <a:r>
                        <a:rPr lang="es-ES" sz="1800">
                          <a:effectLst/>
                        </a:rPr>
                        <a:t>JABATAN</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lgn="ctr">
                        <a:spcBef>
                          <a:spcPts val="200"/>
                        </a:spcBef>
                        <a:spcAft>
                          <a:spcPts val="200"/>
                        </a:spcAft>
                      </a:pPr>
                      <a:r>
                        <a:rPr lang="en-US" sz="1800">
                          <a:effectLst/>
                        </a:rPr>
                        <a:t>:</a:t>
                      </a:r>
                      <a:endParaRPr lang="en-US" sz="1800" b="1">
                        <a:effectLst/>
                        <a:latin typeface="Times New Roman" panose="02020603050405020304" pitchFamily="18" charset="0"/>
                      </a:endParaRPr>
                    </a:p>
                  </a:txBody>
                  <a:tcPr marL="57399" marR="57399" marT="0" marB="0"/>
                </a:tc>
                <a:tc>
                  <a:txBody>
                    <a:bodyPr/>
                    <a:lstStyle/>
                    <a:p>
                      <a:pPr algn="just">
                        <a:spcBef>
                          <a:spcPts val="200"/>
                        </a:spcBef>
                        <a:spcAft>
                          <a:spcPts val="200"/>
                        </a:spcAft>
                      </a:pPr>
                      <a:r>
                        <a:rPr lang="es-ES" sz="1800" dirty="0" err="1">
                          <a:effectLst/>
                        </a:rPr>
                        <a:t>Kepala</a:t>
                      </a:r>
                      <a:r>
                        <a:rPr lang="es-ES" sz="1800" dirty="0">
                          <a:effectLst/>
                        </a:rPr>
                        <a:t> </a:t>
                      </a:r>
                      <a:r>
                        <a:rPr lang="es-ES" sz="1800" dirty="0" err="1">
                          <a:effectLst/>
                        </a:rPr>
                        <a:t>Pusat</a:t>
                      </a:r>
                      <a:r>
                        <a:rPr lang="es-ES" sz="1800" dirty="0">
                          <a:effectLst/>
                        </a:rPr>
                        <a:t> </a:t>
                      </a:r>
                      <a:r>
                        <a:rPr lang="es-ES" sz="1800" dirty="0" err="1">
                          <a:effectLst/>
                        </a:rPr>
                        <a:t>Pelatihan</a:t>
                      </a:r>
                      <a:r>
                        <a:rPr lang="es-ES" sz="1800" dirty="0">
                          <a:effectLst/>
                        </a:rPr>
                        <a:t> dan </a:t>
                      </a:r>
                      <a:r>
                        <a:rPr lang="es-ES" sz="1800" dirty="0" err="1">
                          <a:effectLst/>
                        </a:rPr>
                        <a:t>Pengembangan</a:t>
                      </a:r>
                      <a:r>
                        <a:rPr lang="es-ES" sz="1800" dirty="0">
                          <a:effectLst/>
                        </a:rPr>
                        <a:t> dan </a:t>
                      </a:r>
                      <a:r>
                        <a:rPr lang="es-ES" sz="1800" dirty="0" err="1">
                          <a:effectLst/>
                        </a:rPr>
                        <a:t>Pemetaan</a:t>
                      </a:r>
                      <a:r>
                        <a:rPr lang="es-ES" sz="1800" dirty="0">
                          <a:effectLst/>
                        </a:rPr>
                        <a:t> </a:t>
                      </a:r>
                      <a:r>
                        <a:rPr lang="es-ES" sz="1800" dirty="0" err="1">
                          <a:effectLst/>
                        </a:rPr>
                        <a:t>Kompetensi</a:t>
                      </a:r>
                      <a:r>
                        <a:rPr lang="es-ES" sz="1800" dirty="0">
                          <a:effectLst/>
                        </a:rPr>
                        <a:t> ASN – LAN RI</a:t>
                      </a:r>
                      <a:endParaRPr lang="en-US" sz="1800" dirty="0">
                        <a:effectLst/>
                        <a:latin typeface="Times New Roman" panose="02020603050405020304" pitchFamily="18" charset="0"/>
                        <a:ea typeface="Times New Roman" panose="02020603050405020304" pitchFamily="18" charset="0"/>
                      </a:endParaRPr>
                    </a:p>
                  </a:txBody>
                  <a:tcPr marL="57399" marR="57399" marT="0" marB="0"/>
                </a:tc>
                <a:extLst>
                  <a:ext uri="{0D108BD9-81ED-4DB2-BD59-A6C34878D82A}">
                    <a16:rowId xmlns:a16="http://schemas.microsoft.com/office/drawing/2014/main" val="4257374032"/>
                  </a:ext>
                </a:extLst>
              </a:tr>
              <a:tr h="441644">
                <a:tc>
                  <a:txBody>
                    <a:bodyPr/>
                    <a:lstStyle/>
                    <a:p>
                      <a:pPr algn="ctr">
                        <a:spcBef>
                          <a:spcPts val="200"/>
                        </a:spcBef>
                        <a:spcAft>
                          <a:spcPts val="200"/>
                        </a:spcAft>
                      </a:pPr>
                      <a:r>
                        <a:rPr lang="es-ES" sz="1800">
                          <a:effectLst/>
                        </a:rPr>
                        <a:t>6.</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spcBef>
                          <a:spcPts val="200"/>
                        </a:spcBef>
                        <a:spcAft>
                          <a:spcPts val="200"/>
                        </a:spcAft>
                      </a:pPr>
                      <a:r>
                        <a:rPr lang="es-ES" sz="1800">
                          <a:effectLst/>
                        </a:rPr>
                        <a:t>AGAMA</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lgn="ctr">
                        <a:spcBef>
                          <a:spcPts val="200"/>
                        </a:spcBef>
                        <a:spcAft>
                          <a:spcPts val="200"/>
                        </a:spcAft>
                      </a:pPr>
                      <a:r>
                        <a:rPr lang="en-US" sz="1800">
                          <a:effectLst/>
                        </a:rPr>
                        <a:t>:</a:t>
                      </a:r>
                      <a:endParaRPr lang="en-US" sz="1800" b="1">
                        <a:effectLst/>
                        <a:latin typeface="Times New Roman" panose="02020603050405020304" pitchFamily="18" charset="0"/>
                      </a:endParaRPr>
                    </a:p>
                  </a:txBody>
                  <a:tcPr marL="57399" marR="57399" marT="0" marB="0"/>
                </a:tc>
                <a:tc>
                  <a:txBody>
                    <a:bodyPr/>
                    <a:lstStyle/>
                    <a:p>
                      <a:pPr algn="just">
                        <a:spcBef>
                          <a:spcPts val="200"/>
                        </a:spcBef>
                        <a:spcAft>
                          <a:spcPts val="200"/>
                        </a:spcAft>
                      </a:pPr>
                      <a:r>
                        <a:rPr lang="es-ES" sz="1800">
                          <a:effectLst/>
                        </a:rPr>
                        <a:t>ISLAM</a:t>
                      </a:r>
                      <a:endParaRPr lang="en-US" sz="1800">
                        <a:effectLst/>
                        <a:latin typeface="Times New Roman" panose="02020603050405020304" pitchFamily="18" charset="0"/>
                        <a:ea typeface="Times New Roman" panose="02020603050405020304" pitchFamily="18" charset="0"/>
                      </a:endParaRPr>
                    </a:p>
                  </a:txBody>
                  <a:tcPr marL="57399" marR="57399" marT="0" marB="0"/>
                </a:tc>
                <a:extLst>
                  <a:ext uri="{0D108BD9-81ED-4DB2-BD59-A6C34878D82A}">
                    <a16:rowId xmlns:a16="http://schemas.microsoft.com/office/drawing/2014/main" val="1677196091"/>
                  </a:ext>
                </a:extLst>
              </a:tr>
              <a:tr h="801782">
                <a:tc>
                  <a:txBody>
                    <a:bodyPr/>
                    <a:lstStyle/>
                    <a:p>
                      <a:pPr algn="ctr">
                        <a:spcBef>
                          <a:spcPts val="200"/>
                        </a:spcBef>
                        <a:spcAft>
                          <a:spcPts val="200"/>
                        </a:spcAft>
                      </a:pPr>
                      <a:r>
                        <a:rPr lang="es-ES" sz="1800">
                          <a:effectLst/>
                        </a:rPr>
                        <a:t>7.</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spcBef>
                          <a:spcPts val="200"/>
                        </a:spcBef>
                        <a:spcAft>
                          <a:spcPts val="200"/>
                        </a:spcAft>
                      </a:pPr>
                      <a:r>
                        <a:rPr lang="es-ES" sz="1800">
                          <a:effectLst/>
                        </a:rPr>
                        <a:t>ALAMAT KANTOR/TELEPON</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lgn="ctr">
                        <a:spcBef>
                          <a:spcPts val="200"/>
                        </a:spcBef>
                        <a:spcAft>
                          <a:spcPts val="200"/>
                        </a:spcAft>
                      </a:pPr>
                      <a:r>
                        <a:rPr lang="en-US" sz="1800">
                          <a:effectLst/>
                        </a:rPr>
                        <a:t>:</a:t>
                      </a:r>
                      <a:endParaRPr lang="en-US" sz="1800" b="1">
                        <a:effectLst/>
                        <a:latin typeface="Times New Roman" panose="02020603050405020304" pitchFamily="18" charset="0"/>
                      </a:endParaRPr>
                    </a:p>
                  </a:txBody>
                  <a:tcPr marL="57399" marR="57399" marT="0" marB="0"/>
                </a:tc>
                <a:tc>
                  <a:txBody>
                    <a:bodyPr/>
                    <a:lstStyle/>
                    <a:p>
                      <a:pPr algn="just">
                        <a:spcBef>
                          <a:spcPts val="200"/>
                        </a:spcBef>
                        <a:spcAft>
                          <a:spcPts val="200"/>
                        </a:spcAft>
                      </a:pPr>
                      <a:r>
                        <a:rPr lang="es-ES" sz="1800" dirty="0" err="1">
                          <a:effectLst/>
                        </a:rPr>
                        <a:t>Jl</a:t>
                      </a:r>
                      <a:r>
                        <a:rPr lang="es-ES" sz="1800" dirty="0">
                          <a:effectLst/>
                        </a:rPr>
                        <a:t>. </a:t>
                      </a:r>
                      <a:r>
                        <a:rPr lang="es-ES" sz="1800" dirty="0" err="1">
                          <a:effectLst/>
                        </a:rPr>
                        <a:t>Kiarapayung</a:t>
                      </a:r>
                      <a:r>
                        <a:rPr lang="es-ES" sz="1800" dirty="0">
                          <a:effectLst/>
                        </a:rPr>
                        <a:t> KM 4,7 </a:t>
                      </a:r>
                      <a:r>
                        <a:rPr lang="es-ES" sz="1800" dirty="0" err="1">
                          <a:effectLst/>
                        </a:rPr>
                        <a:t>Jatinangor</a:t>
                      </a:r>
                      <a:r>
                        <a:rPr lang="es-ES" sz="1800" dirty="0">
                          <a:effectLst/>
                        </a:rPr>
                        <a:t>, </a:t>
                      </a:r>
                      <a:r>
                        <a:rPr lang="es-ES" sz="1800" dirty="0" err="1">
                          <a:effectLst/>
                        </a:rPr>
                        <a:t>Sumedang</a:t>
                      </a:r>
                      <a:r>
                        <a:rPr lang="es-ES" sz="1800" dirty="0">
                          <a:effectLst/>
                        </a:rPr>
                        <a:t>, </a:t>
                      </a:r>
                      <a:r>
                        <a:rPr lang="es-ES" sz="1800" dirty="0" err="1">
                          <a:effectLst/>
                        </a:rPr>
                        <a:t>Tlp</a:t>
                      </a:r>
                      <a:r>
                        <a:rPr lang="es-ES" sz="1800" dirty="0">
                          <a:effectLst/>
                        </a:rPr>
                        <a:t>. 022-7790048, Fax. 022 – 7790044 - 7790055</a:t>
                      </a:r>
                      <a:endParaRPr lang="en-US" sz="1800" dirty="0">
                        <a:effectLst/>
                        <a:latin typeface="Times New Roman" panose="02020603050405020304" pitchFamily="18" charset="0"/>
                        <a:ea typeface="Times New Roman" panose="02020603050405020304" pitchFamily="18" charset="0"/>
                      </a:endParaRPr>
                    </a:p>
                  </a:txBody>
                  <a:tcPr marL="57399" marR="57399" marT="0" marB="0"/>
                </a:tc>
                <a:extLst>
                  <a:ext uri="{0D108BD9-81ED-4DB2-BD59-A6C34878D82A}">
                    <a16:rowId xmlns:a16="http://schemas.microsoft.com/office/drawing/2014/main" val="1082072701"/>
                  </a:ext>
                </a:extLst>
              </a:tr>
              <a:tr h="883286">
                <a:tc>
                  <a:txBody>
                    <a:bodyPr/>
                    <a:lstStyle/>
                    <a:p>
                      <a:pPr algn="ctr">
                        <a:spcBef>
                          <a:spcPts val="200"/>
                        </a:spcBef>
                        <a:spcAft>
                          <a:spcPts val="200"/>
                        </a:spcAft>
                      </a:pPr>
                      <a:r>
                        <a:rPr lang="es-ES" sz="1800">
                          <a:effectLst/>
                        </a:rPr>
                        <a:t>8.</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spcBef>
                          <a:spcPts val="200"/>
                        </a:spcBef>
                        <a:spcAft>
                          <a:spcPts val="200"/>
                        </a:spcAft>
                      </a:pPr>
                      <a:r>
                        <a:rPr lang="es-ES" sz="1800">
                          <a:effectLst/>
                        </a:rPr>
                        <a:t>ALAMAT RUMAH/ TELEPON</a:t>
                      </a:r>
                      <a:endParaRPr lang="en-US" sz="1800">
                        <a:effectLst/>
                        <a:latin typeface="Times New Roman" panose="02020603050405020304" pitchFamily="18" charset="0"/>
                        <a:ea typeface="Times New Roman" panose="02020603050405020304" pitchFamily="18" charset="0"/>
                      </a:endParaRPr>
                    </a:p>
                  </a:txBody>
                  <a:tcPr marL="57399" marR="57399" marT="0" marB="0"/>
                </a:tc>
                <a:tc>
                  <a:txBody>
                    <a:bodyPr/>
                    <a:lstStyle/>
                    <a:p>
                      <a:pPr algn="ctr">
                        <a:spcBef>
                          <a:spcPts val="200"/>
                        </a:spcBef>
                        <a:spcAft>
                          <a:spcPts val="200"/>
                        </a:spcAft>
                      </a:pPr>
                      <a:r>
                        <a:rPr lang="en-US" sz="1800" dirty="0">
                          <a:effectLst/>
                        </a:rPr>
                        <a:t>:</a:t>
                      </a:r>
                      <a:endParaRPr lang="en-US" sz="1800" b="1" dirty="0">
                        <a:effectLst/>
                        <a:latin typeface="Times New Roman" panose="02020603050405020304" pitchFamily="18" charset="0"/>
                      </a:endParaRPr>
                    </a:p>
                  </a:txBody>
                  <a:tcPr marL="57399" marR="57399" marT="0" marB="0"/>
                </a:tc>
                <a:tc>
                  <a:txBody>
                    <a:bodyPr/>
                    <a:lstStyle/>
                    <a:p>
                      <a:pPr>
                        <a:spcBef>
                          <a:spcPts val="180"/>
                        </a:spcBef>
                        <a:spcAft>
                          <a:spcPts val="0"/>
                        </a:spcAft>
                        <a:tabLst>
                          <a:tab pos="190500" algn="ctr"/>
                          <a:tab pos="342900" algn="l"/>
                          <a:tab pos="2590800" algn="l"/>
                        </a:tabLst>
                      </a:pPr>
                      <a:r>
                        <a:rPr lang="es-ES" sz="1800" dirty="0" err="1">
                          <a:effectLst/>
                        </a:rPr>
                        <a:t>Jl</a:t>
                      </a:r>
                      <a:r>
                        <a:rPr lang="es-ES" sz="1800" dirty="0">
                          <a:effectLst/>
                        </a:rPr>
                        <a:t>. H. </a:t>
                      </a:r>
                      <a:r>
                        <a:rPr lang="es-ES" sz="1800" dirty="0" err="1">
                          <a:effectLst/>
                        </a:rPr>
                        <a:t>Haris</a:t>
                      </a:r>
                      <a:r>
                        <a:rPr lang="es-ES" sz="1800" dirty="0">
                          <a:effectLst/>
                        </a:rPr>
                        <a:t> S. No. 8H/100 H,  Baros, </a:t>
                      </a:r>
                      <a:r>
                        <a:rPr lang="es-ES" sz="1800" dirty="0" err="1">
                          <a:effectLst/>
                        </a:rPr>
                        <a:t>Cimahi</a:t>
                      </a:r>
                      <a:r>
                        <a:rPr lang="es-ES" sz="1800" dirty="0">
                          <a:effectLst/>
                        </a:rPr>
                        <a:t> / 6644435</a:t>
                      </a:r>
                      <a:endParaRPr lang="en-US" sz="1800" dirty="0">
                        <a:effectLst/>
                        <a:latin typeface="Times New Roman" panose="02020603050405020304" pitchFamily="18" charset="0"/>
                        <a:ea typeface="Times New Roman" panose="02020603050405020304" pitchFamily="18" charset="0"/>
                      </a:endParaRPr>
                    </a:p>
                  </a:txBody>
                  <a:tcPr marL="57399" marR="57399" marT="0" marB="0"/>
                </a:tc>
                <a:extLst>
                  <a:ext uri="{0D108BD9-81ED-4DB2-BD59-A6C34878D82A}">
                    <a16:rowId xmlns:a16="http://schemas.microsoft.com/office/drawing/2014/main" val="2354401504"/>
                  </a:ext>
                </a:extLst>
              </a:tr>
            </a:tbl>
          </a:graphicData>
        </a:graphic>
      </p:graphicFrame>
      <p:graphicFrame>
        <p:nvGraphicFramePr>
          <p:cNvPr id="2" name="Table 2">
            <a:extLst>
              <a:ext uri="{FF2B5EF4-FFF2-40B4-BE49-F238E27FC236}">
                <a16:creationId xmlns:a16="http://schemas.microsoft.com/office/drawing/2014/main" id="{2E3B5182-AAFC-657A-9C27-8A52AEF12339}"/>
              </a:ext>
            </a:extLst>
          </p:cNvPr>
          <p:cNvGraphicFramePr>
            <a:graphicFrameLocks noGrp="1"/>
          </p:cNvGraphicFramePr>
          <p:nvPr>
            <p:extLst>
              <p:ext uri="{D42A27DB-BD31-4B8C-83A1-F6EECF244321}">
                <p14:modId xmlns:p14="http://schemas.microsoft.com/office/powerpoint/2010/main" val="1060758300"/>
              </p:ext>
            </p:extLst>
          </p:nvPr>
        </p:nvGraphicFramePr>
        <p:xfrm>
          <a:off x="6941126" y="1708615"/>
          <a:ext cx="5047673" cy="4754880"/>
        </p:xfrm>
        <a:graphic>
          <a:graphicData uri="http://schemas.openxmlformats.org/drawingml/2006/table">
            <a:tbl>
              <a:tblPr firstRow="1" bandRow="1">
                <a:tableStyleId>{5C22544A-7EE6-4342-B048-85BDC9FD1C3A}</a:tableStyleId>
              </a:tblPr>
              <a:tblGrid>
                <a:gridCol w="5047673">
                  <a:extLst>
                    <a:ext uri="{9D8B030D-6E8A-4147-A177-3AD203B41FA5}">
                      <a16:colId xmlns:a16="http://schemas.microsoft.com/office/drawing/2014/main" val="673791638"/>
                    </a:ext>
                  </a:extLst>
                </a:gridCol>
              </a:tblGrid>
              <a:tr h="370840">
                <a:tc>
                  <a:txBody>
                    <a:bodyPr/>
                    <a:lstStyle/>
                    <a:p>
                      <a:pPr algn="ctr"/>
                      <a:r>
                        <a:rPr lang="en-US" sz="2000" dirty="0"/>
                        <a:t>PENGALAMAN JABATAN</a:t>
                      </a:r>
                      <a:endParaRPr lang="id-ID" sz="2000" dirty="0"/>
                    </a:p>
                  </a:txBody>
                  <a:tcPr/>
                </a:tc>
                <a:extLst>
                  <a:ext uri="{0D108BD9-81ED-4DB2-BD59-A6C34878D82A}">
                    <a16:rowId xmlns:a16="http://schemas.microsoft.com/office/drawing/2014/main" val="3940803463"/>
                  </a:ext>
                </a:extLst>
              </a:tr>
              <a:tr h="370840">
                <a:tc>
                  <a:txBody>
                    <a:bodyPr/>
                    <a:lstStyle/>
                    <a:p>
                      <a:pPr marL="342900" indent="-342900">
                        <a:buFont typeface="+mj-lt"/>
                        <a:buAutoNum type="arabicPeriod"/>
                      </a:pPr>
                      <a:r>
                        <a:rPr lang="en-US" sz="2000" dirty="0" err="1"/>
                        <a:t>Peneliti</a:t>
                      </a:r>
                      <a:r>
                        <a:rPr lang="en-US" sz="2000" dirty="0"/>
                        <a:t> </a:t>
                      </a:r>
                      <a:r>
                        <a:rPr lang="en-US" sz="2000" dirty="0" err="1"/>
                        <a:t>Pertama</a:t>
                      </a:r>
                      <a:endParaRPr lang="en-US" sz="2000" dirty="0"/>
                    </a:p>
                    <a:p>
                      <a:pPr marL="342900" indent="-342900">
                        <a:buFont typeface="+mj-lt"/>
                        <a:buAutoNum type="arabicPeriod"/>
                      </a:pPr>
                      <a:r>
                        <a:rPr lang="en-US" sz="2000" dirty="0" err="1"/>
                        <a:t>Kasubbag</a:t>
                      </a:r>
                      <a:r>
                        <a:rPr lang="en-US" sz="2000" dirty="0"/>
                        <a:t>. </a:t>
                      </a:r>
                      <a:r>
                        <a:rPr lang="en-US" sz="2000" dirty="0" err="1"/>
                        <a:t>Kepegawaian</a:t>
                      </a:r>
                      <a:r>
                        <a:rPr lang="en-US" sz="2000" dirty="0"/>
                        <a:t> dan </a:t>
                      </a:r>
                      <a:r>
                        <a:rPr lang="en-US" sz="2000" dirty="0" err="1"/>
                        <a:t>Umum</a:t>
                      </a:r>
                      <a:endParaRPr lang="en-US" sz="2000" dirty="0"/>
                    </a:p>
                    <a:p>
                      <a:pPr marL="342900" indent="-342900">
                        <a:buFont typeface="+mj-lt"/>
                        <a:buAutoNum type="arabicPeriod"/>
                      </a:pPr>
                      <a:r>
                        <a:rPr lang="en-US" sz="2000" dirty="0" err="1"/>
                        <a:t>Peneliti</a:t>
                      </a:r>
                      <a:r>
                        <a:rPr lang="en-US" sz="2000" dirty="0"/>
                        <a:t> Madya</a:t>
                      </a:r>
                    </a:p>
                    <a:p>
                      <a:pPr marL="342900" indent="-342900">
                        <a:buFont typeface="+mj-lt"/>
                        <a:buAutoNum type="arabicPeriod"/>
                      </a:pPr>
                      <a:r>
                        <a:rPr lang="en-US" sz="2000" dirty="0" err="1"/>
                        <a:t>Kepala</a:t>
                      </a:r>
                      <a:r>
                        <a:rPr lang="en-US" sz="2000" dirty="0"/>
                        <a:t> </a:t>
                      </a:r>
                      <a:r>
                        <a:rPr lang="en-US" sz="2000" dirty="0" err="1"/>
                        <a:t>Bidang</a:t>
                      </a:r>
                      <a:r>
                        <a:rPr lang="en-US" sz="2000" dirty="0"/>
                        <a:t> Kajian </a:t>
                      </a:r>
                      <a:r>
                        <a:rPr lang="en-US" sz="2000" dirty="0" err="1"/>
                        <a:t>Manajemen</a:t>
                      </a:r>
                      <a:r>
                        <a:rPr lang="en-US" sz="2000" dirty="0"/>
                        <a:t> </a:t>
                      </a:r>
                      <a:r>
                        <a:rPr lang="en-US" sz="2000" dirty="0" err="1"/>
                        <a:t>Kebijakan</a:t>
                      </a:r>
                      <a:r>
                        <a:rPr lang="en-US" sz="2000" dirty="0"/>
                        <a:t> </a:t>
                      </a:r>
                      <a:r>
                        <a:rPr lang="en-US" sz="2000" dirty="0" err="1"/>
                        <a:t>Pelayanan</a:t>
                      </a:r>
                      <a:r>
                        <a:rPr lang="en-US" sz="2000" dirty="0"/>
                        <a:t> dan </a:t>
                      </a:r>
                      <a:r>
                        <a:rPr lang="en-US" sz="2000" dirty="0" err="1"/>
                        <a:t>Otomasi</a:t>
                      </a:r>
                      <a:r>
                        <a:rPr lang="en-US" sz="2000" dirty="0"/>
                        <a:t> </a:t>
                      </a:r>
                      <a:r>
                        <a:rPr lang="en-US" sz="2000" dirty="0" err="1"/>
                        <a:t>Administrasi</a:t>
                      </a:r>
                      <a:endParaRPr lang="en-US" sz="2000" dirty="0"/>
                    </a:p>
                    <a:p>
                      <a:pPr marL="342900" indent="-342900">
                        <a:buFont typeface="+mj-lt"/>
                        <a:buAutoNum type="arabicPeriod"/>
                      </a:pPr>
                      <a:r>
                        <a:rPr lang="en-US" sz="2000" dirty="0" err="1"/>
                        <a:t>Kepala</a:t>
                      </a:r>
                      <a:r>
                        <a:rPr lang="en-US" sz="2000" dirty="0"/>
                        <a:t> </a:t>
                      </a:r>
                      <a:r>
                        <a:rPr lang="en-US" sz="2000" dirty="0" err="1"/>
                        <a:t>Bidang</a:t>
                      </a:r>
                      <a:r>
                        <a:rPr lang="en-US" sz="2000" dirty="0"/>
                        <a:t> </a:t>
                      </a:r>
                      <a:r>
                        <a:rPr lang="en-US" sz="2000" dirty="0" err="1"/>
                        <a:t>Diklat</a:t>
                      </a:r>
                      <a:r>
                        <a:rPr lang="en-US" sz="2000" dirty="0"/>
                        <a:t> </a:t>
                      </a:r>
                      <a:r>
                        <a:rPr lang="en-US" sz="2000" dirty="0" err="1"/>
                        <a:t>Aparatur</a:t>
                      </a:r>
                      <a:endParaRPr lang="en-US" sz="2000" dirty="0"/>
                    </a:p>
                    <a:p>
                      <a:pPr marL="342900" indent="-342900">
                        <a:buFont typeface="+mj-lt"/>
                        <a:buAutoNum type="arabicPeriod"/>
                      </a:pPr>
                      <a:r>
                        <a:rPr lang="en-US" sz="2000" dirty="0" err="1"/>
                        <a:t>Kepala</a:t>
                      </a:r>
                      <a:r>
                        <a:rPr lang="en-US" sz="2000" dirty="0"/>
                        <a:t> Pusat Kajian </a:t>
                      </a:r>
                      <a:r>
                        <a:rPr lang="en-US" sz="2000" dirty="0" err="1"/>
                        <a:t>Otonomi</a:t>
                      </a:r>
                      <a:r>
                        <a:rPr lang="en-US" sz="2000" dirty="0"/>
                        <a:t> Daerah</a:t>
                      </a:r>
                    </a:p>
                    <a:p>
                      <a:pPr marL="342900" indent="-342900">
                        <a:buFont typeface="+mj-lt"/>
                        <a:buAutoNum type="arabicPeriod"/>
                      </a:pPr>
                      <a:r>
                        <a:rPr lang="en-US" sz="2000" dirty="0" err="1"/>
                        <a:t>Kepala</a:t>
                      </a:r>
                      <a:r>
                        <a:rPr lang="en-US" sz="2000" dirty="0"/>
                        <a:t> Pusat </a:t>
                      </a:r>
                      <a:r>
                        <a:rPr lang="en-US" sz="2000" dirty="0" err="1"/>
                        <a:t>Inovasi</a:t>
                      </a:r>
                      <a:r>
                        <a:rPr lang="en-US" sz="2000" dirty="0"/>
                        <a:t> Tata </a:t>
                      </a:r>
                      <a:r>
                        <a:rPr lang="en-US" sz="2000" dirty="0" err="1"/>
                        <a:t>Pemerintahan</a:t>
                      </a:r>
                      <a:endParaRPr lang="en-US" sz="2000" dirty="0"/>
                    </a:p>
                    <a:p>
                      <a:pPr marL="342900" indent="-342900">
                        <a:buFont typeface="+mj-lt"/>
                        <a:buAutoNum type="arabicPeriod"/>
                      </a:pPr>
                      <a:r>
                        <a:rPr lang="en-US" sz="2000" dirty="0" err="1"/>
                        <a:t>Kepala</a:t>
                      </a:r>
                      <a:r>
                        <a:rPr lang="en-US" sz="2000" dirty="0"/>
                        <a:t> Pusat </a:t>
                      </a:r>
                      <a:r>
                        <a:rPr lang="en-US" sz="2000" dirty="0" err="1"/>
                        <a:t>Inovasi</a:t>
                      </a:r>
                      <a:r>
                        <a:rPr lang="en-US" sz="2000" dirty="0"/>
                        <a:t> </a:t>
                      </a:r>
                      <a:r>
                        <a:rPr lang="en-US" sz="2000" dirty="0" err="1"/>
                        <a:t>Administrasi</a:t>
                      </a:r>
                      <a:r>
                        <a:rPr lang="en-US" sz="2000" dirty="0"/>
                        <a:t> Negara</a:t>
                      </a:r>
                    </a:p>
                    <a:p>
                      <a:pPr marL="342900" indent="-342900">
                        <a:buFont typeface="+mj-lt"/>
                        <a:buAutoNum type="arabicPeriod"/>
                      </a:pPr>
                      <a:r>
                        <a:rPr lang="en-US" sz="2000" dirty="0" err="1"/>
                        <a:t>Inspektur</a:t>
                      </a:r>
                      <a:r>
                        <a:rPr lang="en-US" sz="2000" dirty="0"/>
                        <a:t> LAN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b="0" dirty="0" err="1">
                          <a:solidFill>
                            <a:schemeClr val="tx1"/>
                          </a:solidFill>
                          <a:effectLst/>
                        </a:rPr>
                        <a:t>Kepala</a:t>
                      </a:r>
                      <a:r>
                        <a:rPr lang="es-ES" sz="2000" b="0" dirty="0">
                          <a:solidFill>
                            <a:schemeClr val="tx1"/>
                          </a:solidFill>
                          <a:effectLst/>
                        </a:rPr>
                        <a:t> </a:t>
                      </a:r>
                      <a:r>
                        <a:rPr lang="es-ES" sz="2000" b="0" dirty="0" err="1">
                          <a:solidFill>
                            <a:schemeClr val="tx1"/>
                          </a:solidFill>
                          <a:effectLst/>
                        </a:rPr>
                        <a:t>Pusat</a:t>
                      </a:r>
                      <a:r>
                        <a:rPr lang="es-ES" sz="2000" b="0" dirty="0">
                          <a:solidFill>
                            <a:schemeClr val="tx1"/>
                          </a:solidFill>
                          <a:effectLst/>
                        </a:rPr>
                        <a:t> </a:t>
                      </a:r>
                      <a:r>
                        <a:rPr lang="es-ES" sz="2000" b="0" dirty="0" err="1">
                          <a:solidFill>
                            <a:schemeClr val="tx1"/>
                          </a:solidFill>
                          <a:effectLst/>
                        </a:rPr>
                        <a:t>Pelatihan</a:t>
                      </a:r>
                      <a:r>
                        <a:rPr lang="es-ES" sz="2000" b="0" dirty="0">
                          <a:solidFill>
                            <a:schemeClr val="tx1"/>
                          </a:solidFill>
                          <a:effectLst/>
                        </a:rPr>
                        <a:t> dan </a:t>
                      </a:r>
                      <a:r>
                        <a:rPr lang="es-ES" sz="2000" b="0" dirty="0" err="1">
                          <a:solidFill>
                            <a:schemeClr val="tx1"/>
                          </a:solidFill>
                          <a:effectLst/>
                        </a:rPr>
                        <a:t>Pengembangan</a:t>
                      </a:r>
                      <a:r>
                        <a:rPr lang="es-ES" sz="2000" b="0" dirty="0">
                          <a:solidFill>
                            <a:schemeClr val="tx1"/>
                          </a:solidFill>
                          <a:effectLst/>
                        </a:rPr>
                        <a:t> dan </a:t>
                      </a:r>
                      <a:r>
                        <a:rPr lang="es-ES" sz="2000" b="0" dirty="0" err="1">
                          <a:solidFill>
                            <a:schemeClr val="tx1"/>
                          </a:solidFill>
                          <a:effectLst/>
                        </a:rPr>
                        <a:t>Pemetaan</a:t>
                      </a:r>
                      <a:r>
                        <a:rPr lang="es-ES" sz="2000" b="0" dirty="0">
                          <a:solidFill>
                            <a:schemeClr val="tx1"/>
                          </a:solidFill>
                          <a:effectLst/>
                        </a:rPr>
                        <a:t> </a:t>
                      </a:r>
                      <a:r>
                        <a:rPr lang="es-ES" sz="2000" b="0" dirty="0" err="1">
                          <a:solidFill>
                            <a:schemeClr val="tx1"/>
                          </a:solidFill>
                          <a:effectLst/>
                        </a:rPr>
                        <a:t>Kompetensi</a:t>
                      </a:r>
                      <a:r>
                        <a:rPr lang="es-ES" sz="2000" b="0" dirty="0">
                          <a:solidFill>
                            <a:schemeClr val="tx1"/>
                          </a:solidFill>
                          <a:effectLst/>
                        </a:rPr>
                        <a:t> ASN – LAN RI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b="0" dirty="0" err="1">
                          <a:solidFill>
                            <a:srgbClr val="3A21F3"/>
                          </a:solidFill>
                          <a:effectLst/>
                          <a:latin typeface="Times New Roman" panose="02020603050405020304" pitchFamily="18" charset="0"/>
                          <a:ea typeface="Times New Roman" panose="02020603050405020304" pitchFamily="18" charset="0"/>
                        </a:rPr>
                        <a:t>Kepala</a:t>
                      </a:r>
                      <a:r>
                        <a:rPr lang="es-ES" sz="2000" b="0" dirty="0">
                          <a:solidFill>
                            <a:srgbClr val="3A21F3"/>
                          </a:solidFill>
                          <a:effectLst/>
                          <a:latin typeface="Times New Roman" panose="02020603050405020304" pitchFamily="18" charset="0"/>
                          <a:ea typeface="Times New Roman" panose="02020603050405020304" pitchFamily="18" charset="0"/>
                        </a:rPr>
                        <a:t> </a:t>
                      </a:r>
                      <a:r>
                        <a:rPr lang="es-ES" sz="2000" b="0" dirty="0" err="1">
                          <a:solidFill>
                            <a:srgbClr val="3A21F3"/>
                          </a:solidFill>
                          <a:effectLst/>
                          <a:latin typeface="Times New Roman" panose="02020603050405020304" pitchFamily="18" charset="0"/>
                          <a:ea typeface="Times New Roman" panose="02020603050405020304" pitchFamily="18" charset="0"/>
                        </a:rPr>
                        <a:t>Pusat</a:t>
                      </a:r>
                      <a:r>
                        <a:rPr lang="es-ES" sz="2000" b="0" dirty="0">
                          <a:solidFill>
                            <a:srgbClr val="3A21F3"/>
                          </a:solidFill>
                          <a:effectLst/>
                          <a:latin typeface="Times New Roman" panose="02020603050405020304" pitchFamily="18" charset="0"/>
                          <a:ea typeface="Times New Roman" panose="02020603050405020304" pitchFamily="18" charset="0"/>
                        </a:rPr>
                        <a:t> </a:t>
                      </a:r>
                      <a:r>
                        <a:rPr lang="es-ES" sz="2000" b="0" dirty="0" err="1">
                          <a:solidFill>
                            <a:srgbClr val="3A21F3"/>
                          </a:solidFill>
                          <a:effectLst/>
                          <a:latin typeface="Times New Roman" panose="02020603050405020304" pitchFamily="18" charset="0"/>
                          <a:ea typeface="Times New Roman" panose="02020603050405020304" pitchFamily="18" charset="0"/>
                        </a:rPr>
                        <a:t>Pembelajaran</a:t>
                      </a:r>
                      <a:r>
                        <a:rPr lang="es-ES" sz="2000" b="0" dirty="0">
                          <a:solidFill>
                            <a:srgbClr val="3A21F3"/>
                          </a:solidFill>
                          <a:effectLst/>
                          <a:latin typeface="Times New Roman" panose="02020603050405020304" pitchFamily="18" charset="0"/>
                          <a:ea typeface="Times New Roman" panose="02020603050405020304" pitchFamily="18" charset="0"/>
                        </a:rPr>
                        <a:t> </a:t>
                      </a:r>
                      <a:r>
                        <a:rPr lang="es-ES" sz="2000" b="0" dirty="0" err="1">
                          <a:solidFill>
                            <a:srgbClr val="3A21F3"/>
                          </a:solidFill>
                          <a:effectLst/>
                          <a:latin typeface="Times New Roman" panose="02020603050405020304" pitchFamily="18" charset="0"/>
                          <a:ea typeface="Times New Roman" panose="02020603050405020304" pitchFamily="18" charset="0"/>
                        </a:rPr>
                        <a:t>Strategi</a:t>
                      </a:r>
                      <a:r>
                        <a:rPr lang="es-ES" sz="2000" b="0" dirty="0">
                          <a:solidFill>
                            <a:srgbClr val="3A21F3"/>
                          </a:solidFill>
                          <a:effectLst/>
                          <a:latin typeface="Times New Roman" panose="02020603050405020304" pitchFamily="18" charset="0"/>
                          <a:ea typeface="Times New Roman" panose="02020603050405020304" pitchFamily="18" charset="0"/>
                        </a:rPr>
                        <a:t> </a:t>
                      </a:r>
                      <a:r>
                        <a:rPr lang="es-ES" sz="2000" b="0" dirty="0" err="1">
                          <a:solidFill>
                            <a:srgbClr val="3A21F3"/>
                          </a:solidFill>
                          <a:effectLst/>
                          <a:latin typeface="Times New Roman" panose="02020603050405020304" pitchFamily="18" charset="0"/>
                          <a:ea typeface="Times New Roman" panose="02020603050405020304" pitchFamily="18" charset="0"/>
                        </a:rPr>
                        <a:t>Kebijakan</a:t>
                      </a:r>
                      <a:r>
                        <a:rPr lang="es-ES" sz="2000" b="0" dirty="0">
                          <a:solidFill>
                            <a:srgbClr val="3A21F3"/>
                          </a:solidFill>
                          <a:effectLst/>
                          <a:latin typeface="Times New Roman" panose="02020603050405020304" pitchFamily="18" charset="0"/>
                          <a:ea typeface="Times New Roman" panose="02020603050405020304" pitchFamily="18" charset="0"/>
                        </a:rPr>
                        <a:t> dan </a:t>
                      </a:r>
                      <a:r>
                        <a:rPr lang="es-ES" sz="2000" b="0" dirty="0" err="1">
                          <a:solidFill>
                            <a:srgbClr val="3A21F3"/>
                          </a:solidFill>
                          <a:effectLst/>
                          <a:latin typeface="Times New Roman" panose="02020603050405020304" pitchFamily="18" charset="0"/>
                          <a:ea typeface="Times New Roman" panose="02020603050405020304" pitchFamily="18" charset="0"/>
                        </a:rPr>
                        <a:t>Talenta</a:t>
                      </a:r>
                      <a:r>
                        <a:rPr lang="es-ES" sz="2000" b="0" dirty="0">
                          <a:solidFill>
                            <a:srgbClr val="3A21F3"/>
                          </a:solidFill>
                          <a:effectLst/>
                          <a:latin typeface="Times New Roman" panose="02020603050405020304" pitchFamily="18" charset="0"/>
                          <a:ea typeface="Times New Roman" panose="02020603050405020304" pitchFamily="18" charset="0"/>
                        </a:rPr>
                        <a:t> ASN </a:t>
                      </a:r>
                      <a:r>
                        <a:rPr lang="es-ES" sz="2000" b="0" dirty="0" err="1">
                          <a:solidFill>
                            <a:srgbClr val="3A21F3"/>
                          </a:solidFill>
                          <a:effectLst/>
                          <a:latin typeface="Times New Roman" panose="02020603050405020304" pitchFamily="18" charset="0"/>
                          <a:ea typeface="Times New Roman" panose="02020603050405020304" pitchFamily="18" charset="0"/>
                        </a:rPr>
                        <a:t>Nasional</a:t>
                      </a:r>
                      <a:r>
                        <a:rPr lang="es-ES" sz="2000" b="0" dirty="0">
                          <a:solidFill>
                            <a:srgbClr val="3A21F3"/>
                          </a:solidFill>
                          <a:effectLst/>
                          <a:latin typeface="Times New Roman" panose="02020603050405020304" pitchFamily="18" charset="0"/>
                          <a:ea typeface="Times New Roman" panose="02020603050405020304" pitchFamily="18" charset="0"/>
                        </a:rPr>
                        <a:t> LAN</a:t>
                      </a:r>
                      <a:endParaRPr lang="en-US" sz="2000" b="0" dirty="0">
                        <a:solidFill>
                          <a:srgbClr val="3A21F3"/>
                        </a:solidFill>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4020505584"/>
                  </a:ext>
                </a:extLst>
              </a:tr>
            </a:tbl>
          </a:graphicData>
        </a:graphic>
      </p:graphicFrame>
      <p:pic>
        <p:nvPicPr>
          <p:cNvPr id="4" name="Picture 3">
            <a:extLst>
              <a:ext uri="{FF2B5EF4-FFF2-40B4-BE49-F238E27FC236}">
                <a16:creationId xmlns:a16="http://schemas.microsoft.com/office/drawing/2014/main" id="{CFDC5785-F500-B224-C338-F5099B8A5B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389621" y="317962"/>
            <a:ext cx="1354874" cy="10902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992313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7F2C-8155-6B3A-FE98-3334E46AAA12}"/>
            </a:ext>
          </a:extLst>
        </p:cNvPr>
        <p:cNvGrpSpPr/>
        <p:nvPr/>
      </p:nvGrpSpPr>
      <p:grpSpPr>
        <a:xfrm>
          <a:off x="0" y="0"/>
          <a:ext cx="0" cy="0"/>
          <a:chOff x="0" y="0"/>
          <a:chExt cx="0" cy="0"/>
        </a:xfrm>
      </p:grpSpPr>
      <p:pic>
        <p:nvPicPr>
          <p:cNvPr id="12290" name="Picture 2" descr="Membentengi Integritas">
            <a:extLst>
              <a:ext uri="{FF2B5EF4-FFF2-40B4-BE49-F238E27FC236}">
                <a16:creationId xmlns:a16="http://schemas.microsoft.com/office/drawing/2014/main" id="{051B9773-8D88-7CA5-5DEF-FDFE35A36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326860" cy="5634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8" name="Group 35">
            <a:extLst>
              <a:ext uri="{FF2B5EF4-FFF2-40B4-BE49-F238E27FC236}">
                <a16:creationId xmlns:a16="http://schemas.microsoft.com/office/drawing/2014/main" id="{F06A9FCA-64DE-0320-7FC8-A07F7A7BF1D7}"/>
              </a:ext>
            </a:extLst>
          </p:cNvPr>
          <p:cNvGrpSpPr/>
          <p:nvPr/>
        </p:nvGrpSpPr>
        <p:grpSpPr>
          <a:xfrm>
            <a:off x="169286" y="3234614"/>
            <a:ext cx="1265814" cy="2428577"/>
            <a:chOff x="851030" y="1340768"/>
            <a:chExt cx="2426195" cy="5081516"/>
          </a:xfrm>
          <a:solidFill>
            <a:schemeClr val="tx1"/>
          </a:solidFill>
        </p:grpSpPr>
        <p:grpSp>
          <p:nvGrpSpPr>
            <p:cNvPr id="29" name="Group 31">
              <a:extLst>
                <a:ext uri="{FF2B5EF4-FFF2-40B4-BE49-F238E27FC236}">
                  <a16:creationId xmlns:a16="http://schemas.microsoft.com/office/drawing/2014/main" id="{6BF6F0A9-9232-DCA2-2361-C7265B303B51}"/>
                </a:ext>
              </a:extLst>
            </p:cNvPr>
            <p:cNvGrpSpPr/>
            <p:nvPr/>
          </p:nvGrpSpPr>
          <p:grpSpPr>
            <a:xfrm>
              <a:off x="851030" y="1340768"/>
              <a:ext cx="2426195" cy="5081516"/>
              <a:chOff x="3009901" y="1512649"/>
              <a:chExt cx="2426195" cy="5081516"/>
            </a:xfrm>
            <a:grpFill/>
          </p:grpSpPr>
          <p:sp>
            <p:nvSpPr>
              <p:cNvPr id="33" name="Freeform 9">
                <a:extLst>
                  <a:ext uri="{FF2B5EF4-FFF2-40B4-BE49-F238E27FC236}">
                    <a16:creationId xmlns:a16="http://schemas.microsoft.com/office/drawing/2014/main" id="{B5DBAA2A-EE31-8816-E52E-B4F83959282B}"/>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endParaRPr>
              </a:p>
            </p:txBody>
          </p:sp>
          <p:sp>
            <p:nvSpPr>
              <p:cNvPr id="34" name="Freeform 19">
                <a:extLst>
                  <a:ext uri="{FF2B5EF4-FFF2-40B4-BE49-F238E27FC236}">
                    <a16:creationId xmlns:a16="http://schemas.microsoft.com/office/drawing/2014/main" id="{12DF534F-8D33-1389-4466-1573483B1A7A}"/>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5" name="Freeform 28">
                <a:extLst>
                  <a:ext uri="{FF2B5EF4-FFF2-40B4-BE49-F238E27FC236}">
                    <a16:creationId xmlns:a16="http://schemas.microsoft.com/office/drawing/2014/main" id="{BE8F312A-D1BB-3356-2361-5B8A15409DFA}"/>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30" name="Group 29">
              <a:extLst>
                <a:ext uri="{FF2B5EF4-FFF2-40B4-BE49-F238E27FC236}">
                  <a16:creationId xmlns:a16="http://schemas.microsoft.com/office/drawing/2014/main" id="{2E26CDD2-5DC1-9A50-FC4F-C8F0CD9C836C}"/>
                </a:ext>
              </a:extLst>
            </p:cNvPr>
            <p:cNvGrpSpPr/>
            <p:nvPr/>
          </p:nvGrpSpPr>
          <p:grpSpPr>
            <a:xfrm>
              <a:off x="911314" y="1822937"/>
              <a:ext cx="2306669" cy="1009826"/>
              <a:chOff x="911314" y="1822937"/>
              <a:chExt cx="2306669" cy="1009826"/>
            </a:xfrm>
            <a:grpFill/>
          </p:grpSpPr>
          <p:sp>
            <p:nvSpPr>
              <p:cNvPr id="31" name="Freeform 46">
                <a:extLst>
                  <a:ext uri="{FF2B5EF4-FFF2-40B4-BE49-F238E27FC236}">
                    <a16:creationId xmlns:a16="http://schemas.microsoft.com/office/drawing/2014/main" id="{F40735B9-664A-3605-2560-E9EBBA68C349}"/>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2" name="Freeform 55">
                <a:extLst>
                  <a:ext uri="{FF2B5EF4-FFF2-40B4-BE49-F238E27FC236}">
                    <a16:creationId xmlns:a16="http://schemas.microsoft.com/office/drawing/2014/main" id="{7A542B74-23AA-DC09-3FE1-61E349AC2C72}"/>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grpSp>
        <p:nvGrpSpPr>
          <p:cNvPr id="13" name="Group 12">
            <a:extLst>
              <a:ext uri="{FF2B5EF4-FFF2-40B4-BE49-F238E27FC236}">
                <a16:creationId xmlns:a16="http://schemas.microsoft.com/office/drawing/2014/main" id="{688A32FC-1993-BB53-7ADA-4FA89D0C51E4}"/>
              </a:ext>
            </a:extLst>
          </p:cNvPr>
          <p:cNvGrpSpPr/>
          <p:nvPr/>
        </p:nvGrpSpPr>
        <p:grpSpPr>
          <a:xfrm>
            <a:off x="7298341" y="5653661"/>
            <a:ext cx="4280746" cy="732605"/>
            <a:chOff x="790648" y="5221095"/>
            <a:chExt cx="5488129" cy="1212329"/>
          </a:xfrm>
        </p:grpSpPr>
        <p:pic>
          <p:nvPicPr>
            <p:cNvPr id="14" name="Picture 4" descr="https://lan.go.id/wp-content/uploads/2020/06/i-150x150-1.png">
              <a:extLst>
                <a:ext uri="{FF2B5EF4-FFF2-40B4-BE49-F238E27FC236}">
                  <a16:creationId xmlns:a16="http://schemas.microsoft.com/office/drawing/2014/main" id="{825C3828-5799-6406-34BE-2A8E89B8B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F353ADD-FAAC-E7F4-0862-5FAED29D2921}"/>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6" name="Picture 6" descr="https://lan.go.id/wp-content/uploads/2020/06/prof-150x150-1.png">
              <a:extLst>
                <a:ext uri="{FF2B5EF4-FFF2-40B4-BE49-F238E27FC236}">
                  <a16:creationId xmlns:a16="http://schemas.microsoft.com/office/drawing/2014/main" id="{0B103346-4DB2-FF07-4882-C43C3706A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FAE661F-896A-C653-4B3E-1BA28DC262D1}"/>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18" name="Picture 8" descr="https://lan.go.id/wp-content/uploads/2020/06/in-150x150-1.png">
              <a:extLst>
                <a:ext uri="{FF2B5EF4-FFF2-40B4-BE49-F238E27FC236}">
                  <a16:creationId xmlns:a16="http://schemas.microsoft.com/office/drawing/2014/main" id="{E937AD98-3C8E-1C3B-F72C-84D815AE24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7A8723B-6072-3E36-D9F7-CD3457AD9A8E}"/>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0" name="Picture 10" descr="https://lan.go.id/wp-content/uploads/2020/06/p-150x150-1.png">
              <a:extLst>
                <a:ext uri="{FF2B5EF4-FFF2-40B4-BE49-F238E27FC236}">
                  <a16:creationId xmlns:a16="http://schemas.microsoft.com/office/drawing/2014/main" id="{559990A8-51C2-C46D-0C44-789041423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96BC4753-7326-F7FC-1B97-E89B3BF3BF1A}"/>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2" name="Group 21">
            <a:extLst>
              <a:ext uri="{FF2B5EF4-FFF2-40B4-BE49-F238E27FC236}">
                <a16:creationId xmlns:a16="http://schemas.microsoft.com/office/drawing/2014/main" id="{5C51544B-1E95-ADCB-05F5-4D6F9C205CCE}"/>
              </a:ext>
            </a:extLst>
          </p:cNvPr>
          <p:cNvGrpSpPr/>
          <p:nvPr/>
        </p:nvGrpSpPr>
        <p:grpSpPr>
          <a:xfrm>
            <a:off x="79860" y="48977"/>
            <a:ext cx="2471638" cy="797849"/>
            <a:chOff x="5867383" y="205328"/>
            <a:chExt cx="3650063" cy="1248239"/>
          </a:xfrm>
        </p:grpSpPr>
        <p:sp>
          <p:nvSpPr>
            <p:cNvPr id="23" name="TextBox 22">
              <a:extLst>
                <a:ext uri="{FF2B5EF4-FFF2-40B4-BE49-F238E27FC236}">
                  <a16:creationId xmlns:a16="http://schemas.microsoft.com/office/drawing/2014/main" id="{1AE9007B-B9A7-BEDC-498B-200E84332DCE}"/>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4" name="Picture 4" descr="https://stialanmakassar.ac.id/wp-content/uploads/2019/04/Photo-from-brezkiawan-1.jpg">
              <a:extLst>
                <a:ext uri="{FF2B5EF4-FFF2-40B4-BE49-F238E27FC236}">
                  <a16:creationId xmlns:a16="http://schemas.microsoft.com/office/drawing/2014/main" id="{9F9829DE-F9B5-BEB8-A165-063E1CD5226B}"/>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C9C3E5F-CFB8-9EB4-54DB-47CAB2A80559}"/>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6" name="Picture 25">
            <a:extLst>
              <a:ext uri="{FF2B5EF4-FFF2-40B4-BE49-F238E27FC236}">
                <a16:creationId xmlns:a16="http://schemas.microsoft.com/office/drawing/2014/main" id="{98F9BC42-02DD-B6D8-79B0-EE0E992A09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27" name="Picture 26">
            <a:extLst>
              <a:ext uri="{FF2B5EF4-FFF2-40B4-BE49-F238E27FC236}">
                <a16:creationId xmlns:a16="http://schemas.microsoft.com/office/drawing/2014/main" id="{65D483E4-40C0-EE89-81E9-4DF11E11B3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graphicFrame>
        <p:nvGraphicFramePr>
          <p:cNvPr id="2" name="Diagram 1">
            <a:extLst>
              <a:ext uri="{FF2B5EF4-FFF2-40B4-BE49-F238E27FC236}">
                <a16:creationId xmlns:a16="http://schemas.microsoft.com/office/drawing/2014/main" id="{95397286-A43F-0DA3-986E-4862D295D104}"/>
              </a:ext>
            </a:extLst>
          </p:cNvPr>
          <p:cNvGraphicFramePr/>
          <p:nvPr/>
        </p:nvGraphicFramePr>
        <p:xfrm>
          <a:off x="3084931" y="284394"/>
          <a:ext cx="8128000" cy="541866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 name="TextBox 3">
            <a:extLst>
              <a:ext uri="{FF2B5EF4-FFF2-40B4-BE49-F238E27FC236}">
                <a16:creationId xmlns:a16="http://schemas.microsoft.com/office/drawing/2014/main" id="{2E9B7C78-19FD-7D5A-C5E6-86042305C8C3}"/>
              </a:ext>
            </a:extLst>
          </p:cNvPr>
          <p:cNvSpPr txBox="1"/>
          <p:nvPr/>
        </p:nvSpPr>
        <p:spPr>
          <a:xfrm>
            <a:off x="3496146" y="5029939"/>
            <a:ext cx="2489018" cy="369332"/>
          </a:xfrm>
          <a:prstGeom prst="rect">
            <a:avLst/>
          </a:prstGeom>
          <a:noFill/>
        </p:spPr>
        <p:txBody>
          <a:bodyPr wrap="square">
            <a:spAutoFit/>
          </a:bodyPr>
          <a:lstStyle/>
          <a:p>
            <a:r>
              <a:rPr lang="en-US" sz="1800" b="0" i="0" dirty="0">
                <a:solidFill>
                  <a:srgbClr val="00B050"/>
                </a:solidFill>
                <a:effectLst/>
                <a:latin typeface="Roboto" panose="02000000000000000000" pitchFamily="2" charset="0"/>
              </a:rPr>
              <a:t>Phill Pringle (2001) </a:t>
            </a:r>
            <a:endParaRPr lang="id-ID" dirty="0"/>
          </a:p>
        </p:txBody>
      </p:sp>
    </p:spTree>
    <p:extLst>
      <p:ext uri="{BB962C8B-B14F-4D97-AF65-F5344CB8AC3E}">
        <p14:creationId xmlns:p14="http://schemas.microsoft.com/office/powerpoint/2010/main" val="68976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A995A-034C-5125-1797-512C92852B94}"/>
            </a:ext>
          </a:extLst>
        </p:cNvPr>
        <p:cNvGrpSpPr/>
        <p:nvPr/>
      </p:nvGrpSpPr>
      <p:grpSpPr>
        <a:xfrm>
          <a:off x="0" y="0"/>
          <a:ext cx="0" cy="0"/>
          <a:chOff x="0" y="0"/>
          <a:chExt cx="0" cy="0"/>
        </a:xfrm>
      </p:grpSpPr>
      <p:pic>
        <p:nvPicPr>
          <p:cNvPr id="15362" name="Picture 2" descr="Hidup dengan Integritas - Transformasi">
            <a:extLst>
              <a:ext uri="{FF2B5EF4-FFF2-40B4-BE49-F238E27FC236}">
                <a16:creationId xmlns:a16="http://schemas.microsoft.com/office/drawing/2014/main" id="{BEF51718-9703-E109-7CD4-96A7A2FF2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29"/>
            <a:ext cx="3971925" cy="556593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C1BF76A2-4FEF-289E-2A1B-6BD143568E4A}"/>
              </a:ext>
            </a:extLst>
          </p:cNvPr>
          <p:cNvGrpSpPr/>
          <p:nvPr/>
        </p:nvGrpSpPr>
        <p:grpSpPr>
          <a:xfrm>
            <a:off x="7298341" y="5653661"/>
            <a:ext cx="4280746" cy="732605"/>
            <a:chOff x="790648" y="5221095"/>
            <a:chExt cx="5488129" cy="1212329"/>
          </a:xfrm>
        </p:grpSpPr>
        <p:pic>
          <p:nvPicPr>
            <p:cNvPr id="8" name="Picture 4" descr="https://lan.go.id/wp-content/uploads/2020/06/i-150x150-1.png">
              <a:extLst>
                <a:ext uri="{FF2B5EF4-FFF2-40B4-BE49-F238E27FC236}">
                  <a16:creationId xmlns:a16="http://schemas.microsoft.com/office/drawing/2014/main" id="{922CD3A7-28B6-ACEB-AB45-C572EEFAA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0810BBF-17B1-D980-57D6-EE5BBCB9FC7A}"/>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0" name="Picture 6" descr="https://lan.go.id/wp-content/uploads/2020/06/prof-150x150-1.png">
              <a:extLst>
                <a:ext uri="{FF2B5EF4-FFF2-40B4-BE49-F238E27FC236}">
                  <a16:creationId xmlns:a16="http://schemas.microsoft.com/office/drawing/2014/main" id="{B8533B67-B4F8-D9A0-064B-C2F63119A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1F96E93-E444-C88B-3DE0-2009DA89BF2C}"/>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12" name="Picture 8" descr="https://lan.go.id/wp-content/uploads/2020/06/in-150x150-1.png">
              <a:extLst>
                <a:ext uri="{FF2B5EF4-FFF2-40B4-BE49-F238E27FC236}">
                  <a16:creationId xmlns:a16="http://schemas.microsoft.com/office/drawing/2014/main" id="{99C0DC54-F2E9-FC0C-85CF-1D43A9102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9A5D25D-7521-FA9E-0571-887C8262DB5D}"/>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14" name="Picture 10" descr="https://lan.go.id/wp-content/uploads/2020/06/p-150x150-1.png">
              <a:extLst>
                <a:ext uri="{FF2B5EF4-FFF2-40B4-BE49-F238E27FC236}">
                  <a16:creationId xmlns:a16="http://schemas.microsoft.com/office/drawing/2014/main" id="{1C1D02C4-EF15-25FB-77F6-3DD0CA39B7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106A25B-28BB-36F7-EB1E-1DFE100885CE}"/>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16" name="Group 15">
            <a:extLst>
              <a:ext uri="{FF2B5EF4-FFF2-40B4-BE49-F238E27FC236}">
                <a16:creationId xmlns:a16="http://schemas.microsoft.com/office/drawing/2014/main" id="{780A7CB8-6DB4-BC8F-4E92-BC314889147A}"/>
              </a:ext>
            </a:extLst>
          </p:cNvPr>
          <p:cNvGrpSpPr/>
          <p:nvPr/>
        </p:nvGrpSpPr>
        <p:grpSpPr>
          <a:xfrm>
            <a:off x="0" y="61178"/>
            <a:ext cx="2471638" cy="797849"/>
            <a:chOff x="5867383" y="205328"/>
            <a:chExt cx="3650063" cy="1248239"/>
          </a:xfrm>
        </p:grpSpPr>
        <p:sp>
          <p:nvSpPr>
            <p:cNvPr id="17" name="TextBox 16">
              <a:extLst>
                <a:ext uri="{FF2B5EF4-FFF2-40B4-BE49-F238E27FC236}">
                  <a16:creationId xmlns:a16="http://schemas.microsoft.com/office/drawing/2014/main" id="{4AE07277-DE59-E925-BE21-81A7F23015D5}"/>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18" name="Picture 4" descr="https://stialanmakassar.ac.id/wp-content/uploads/2019/04/Photo-from-brezkiawan-1.jpg">
              <a:extLst>
                <a:ext uri="{FF2B5EF4-FFF2-40B4-BE49-F238E27FC236}">
                  <a16:creationId xmlns:a16="http://schemas.microsoft.com/office/drawing/2014/main" id="{D7112224-338C-7056-5AAD-62E6A4354B3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ED2A141-71C1-8F95-136B-5D8B008F057F}"/>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0" name="Picture 19">
            <a:extLst>
              <a:ext uri="{FF2B5EF4-FFF2-40B4-BE49-F238E27FC236}">
                <a16:creationId xmlns:a16="http://schemas.microsoft.com/office/drawing/2014/main" id="{FA30A4E1-42A8-BF96-35F7-C8CC9F199F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21" name="Picture 20">
            <a:extLst>
              <a:ext uri="{FF2B5EF4-FFF2-40B4-BE49-F238E27FC236}">
                <a16:creationId xmlns:a16="http://schemas.microsoft.com/office/drawing/2014/main" id="{D0306D39-995A-268E-ECB9-5972129A1F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23" name="Title 1">
            <a:extLst>
              <a:ext uri="{FF2B5EF4-FFF2-40B4-BE49-F238E27FC236}">
                <a16:creationId xmlns:a16="http://schemas.microsoft.com/office/drawing/2014/main" id="{EF08C8EB-8264-D19E-FA34-B905EDEB8BFB}"/>
              </a:ext>
            </a:extLst>
          </p:cNvPr>
          <p:cNvSpPr txBox="1">
            <a:spLocks/>
          </p:cNvSpPr>
          <p:nvPr/>
        </p:nvSpPr>
        <p:spPr>
          <a:xfrm>
            <a:off x="4257597" y="588840"/>
            <a:ext cx="6598214" cy="729950"/>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sz="3200" b="1" dirty="0">
                <a:solidFill>
                  <a:srgbClr val="00B050"/>
                </a:solidFill>
                <a:latin typeface="PMingLiU-ExtB" panose="02020500000000000000" pitchFamily="18" charset="-120"/>
                <a:ea typeface="PMingLiU-ExtB" panose="02020500000000000000" pitchFamily="18" charset="-120"/>
              </a:rPr>
              <a:t>INTEGRITAS</a:t>
            </a:r>
            <a:r>
              <a:rPr lang="en-US" sz="3200" b="1" dirty="0">
                <a:latin typeface="PMingLiU-ExtB" panose="02020500000000000000" pitchFamily="18" charset="-120"/>
                <a:ea typeface="PMingLiU-ExtB" panose="02020500000000000000" pitchFamily="18" charset="-120"/>
              </a:rPr>
              <a:t> DAN </a:t>
            </a:r>
            <a:r>
              <a:rPr lang="en-US" sz="3200" b="1" dirty="0">
                <a:solidFill>
                  <a:srgbClr val="3A21F3"/>
                </a:solidFill>
                <a:latin typeface="PMingLiU-ExtB" panose="02020500000000000000" pitchFamily="18" charset="-120"/>
                <a:ea typeface="PMingLiU-ExtB" panose="02020500000000000000" pitchFamily="18" charset="-120"/>
              </a:rPr>
              <a:t>KEJUJURAN</a:t>
            </a:r>
            <a:endParaRPr lang="id-ID" sz="3200" b="1" dirty="0">
              <a:solidFill>
                <a:srgbClr val="3A21F3"/>
              </a:solidFill>
              <a:latin typeface="PMingLiU-ExtB" panose="02020500000000000000" pitchFamily="18" charset="-120"/>
              <a:ea typeface="PMingLiU-ExtB" panose="02020500000000000000" pitchFamily="18" charset="-120"/>
            </a:endParaRPr>
          </a:p>
        </p:txBody>
      </p:sp>
      <p:sp>
        <p:nvSpPr>
          <p:cNvPr id="24" name="TextBox 23">
            <a:extLst>
              <a:ext uri="{FF2B5EF4-FFF2-40B4-BE49-F238E27FC236}">
                <a16:creationId xmlns:a16="http://schemas.microsoft.com/office/drawing/2014/main" id="{6DB9C2CE-96CA-D361-9B52-86B671836B32}"/>
              </a:ext>
            </a:extLst>
          </p:cNvPr>
          <p:cNvSpPr txBox="1"/>
          <p:nvPr/>
        </p:nvSpPr>
        <p:spPr>
          <a:xfrm>
            <a:off x="4074609" y="1605582"/>
            <a:ext cx="7503458" cy="4154984"/>
          </a:xfrm>
          <a:prstGeom prst="rect">
            <a:avLst/>
          </a:prstGeom>
          <a:noFill/>
        </p:spPr>
        <p:txBody>
          <a:bodyPr wrap="square">
            <a:spAutoFit/>
          </a:bodyPr>
          <a:lstStyle/>
          <a:p>
            <a:r>
              <a:rPr lang="id-ID" sz="2400" b="0" i="0" dirty="0">
                <a:effectLst/>
                <a:latin typeface="Roboto" panose="02000000000000000000" pitchFamily="2" charset="0"/>
              </a:rPr>
              <a:t>Stephen R.Covey membedakan antara kejujuran dan integritas</a:t>
            </a:r>
            <a:r>
              <a:rPr lang="en-US" sz="2400" b="0" i="0" dirty="0">
                <a:effectLst/>
                <a:latin typeface="Roboto" panose="02000000000000000000" pitchFamily="2" charset="0"/>
              </a:rPr>
              <a:t>:</a:t>
            </a:r>
          </a:p>
          <a:p>
            <a:r>
              <a:rPr lang="id-ID" sz="2400" b="0" i="0" dirty="0">
                <a:effectLst/>
                <a:latin typeface="Roboto" panose="02000000000000000000" pitchFamily="2" charset="0"/>
              </a:rPr>
              <a:t>“</a:t>
            </a:r>
            <a:r>
              <a:rPr lang="id-ID" sz="2400" b="1" i="1" dirty="0">
                <a:solidFill>
                  <a:srgbClr val="008000"/>
                </a:solidFill>
                <a:effectLst/>
                <a:latin typeface="Roboto" panose="02000000000000000000" pitchFamily="2" charset="0"/>
              </a:rPr>
              <a:t>Honesty</a:t>
            </a:r>
            <a:r>
              <a:rPr lang="id-ID" sz="2400" b="0" i="1" dirty="0">
                <a:solidFill>
                  <a:srgbClr val="370CEE"/>
                </a:solidFill>
                <a:effectLst/>
                <a:latin typeface="Roboto" panose="02000000000000000000" pitchFamily="2" charset="0"/>
              </a:rPr>
              <a:t> is telling the truth, in other word, conforming our words reality</a:t>
            </a:r>
            <a:r>
              <a:rPr lang="en-US" sz="2400" b="0" i="1" dirty="0">
                <a:solidFill>
                  <a:srgbClr val="370CEE"/>
                </a:solidFill>
                <a:effectLst/>
                <a:latin typeface="Roboto" panose="02000000000000000000" pitchFamily="2" charset="0"/>
              </a:rPr>
              <a:t>  </a:t>
            </a:r>
            <a:r>
              <a:rPr lang="en-US" sz="2400" b="0" i="0" dirty="0">
                <a:effectLst/>
                <a:latin typeface="Roboto" panose="02000000000000000000" pitchFamily="2" charset="0"/>
              </a:rPr>
              <a:t>---  </a:t>
            </a:r>
            <a:r>
              <a:rPr lang="id-ID" sz="2400" b="1" i="1" dirty="0">
                <a:solidFill>
                  <a:srgbClr val="C00000"/>
                </a:solidFill>
                <a:effectLst/>
                <a:latin typeface="Roboto" panose="02000000000000000000" pitchFamily="2" charset="0"/>
              </a:rPr>
              <a:t>Integrity</a:t>
            </a:r>
            <a:r>
              <a:rPr lang="id-ID" sz="2400" b="0" i="1" dirty="0">
                <a:solidFill>
                  <a:srgbClr val="008000"/>
                </a:solidFill>
                <a:effectLst/>
                <a:latin typeface="Roboto" panose="02000000000000000000" pitchFamily="2" charset="0"/>
              </a:rPr>
              <a:t> is conforming to our words, in other words, keeping promises and ful-filling expectations.</a:t>
            </a:r>
            <a:endParaRPr lang="en-US" sz="2400" b="0" i="1" dirty="0">
              <a:solidFill>
                <a:srgbClr val="008000"/>
              </a:solidFill>
              <a:effectLst/>
              <a:latin typeface="Roboto" panose="02000000000000000000" pitchFamily="2" charset="0"/>
            </a:endParaRPr>
          </a:p>
          <a:p>
            <a:endParaRPr lang="en-US" sz="2400" dirty="0">
              <a:latin typeface="Roboto" panose="02000000000000000000" pitchFamily="2" charset="0"/>
            </a:endParaRPr>
          </a:p>
          <a:p>
            <a:r>
              <a:rPr lang="en-US" sz="2400" b="0" i="0" dirty="0">
                <a:effectLst/>
                <a:latin typeface="Roboto" panose="02000000000000000000" pitchFamily="2" charset="0"/>
              </a:rPr>
              <a:t>(</a:t>
            </a:r>
            <a:r>
              <a:rPr lang="id-ID" sz="2400" b="0" i="0" dirty="0">
                <a:effectLst/>
                <a:latin typeface="Roboto" panose="02000000000000000000" pitchFamily="2" charset="0"/>
              </a:rPr>
              <a:t>”</a:t>
            </a:r>
            <a:r>
              <a:rPr lang="id-ID" sz="2400" b="1" i="0" dirty="0">
                <a:solidFill>
                  <a:srgbClr val="00B050"/>
                </a:solidFill>
                <a:effectLst/>
                <a:latin typeface="Roboto" panose="02000000000000000000" pitchFamily="2" charset="0"/>
              </a:rPr>
              <a:t>Kejujuran</a:t>
            </a:r>
            <a:r>
              <a:rPr lang="id-ID" sz="2400" b="0" i="0" dirty="0">
                <a:effectLst/>
                <a:latin typeface="Roboto" panose="02000000000000000000" pitchFamily="2" charset="0"/>
              </a:rPr>
              <a:t> berarti menyampaikan kebenaran, ucapannya sesuai dengan kenyataan. Sedang </a:t>
            </a:r>
            <a:r>
              <a:rPr lang="id-ID" sz="2400" b="1" i="0" dirty="0">
                <a:solidFill>
                  <a:srgbClr val="C00000"/>
                </a:solidFill>
                <a:effectLst/>
                <a:latin typeface="Roboto" panose="02000000000000000000" pitchFamily="2" charset="0"/>
              </a:rPr>
              <a:t>integritas</a:t>
            </a:r>
            <a:r>
              <a:rPr lang="id-ID" sz="2400" b="0" i="0" dirty="0">
                <a:effectLst/>
                <a:latin typeface="Roboto" panose="02000000000000000000" pitchFamily="2" charset="0"/>
              </a:rPr>
              <a:t> membuktikan tindakannya sesuai dengan ucapannya</a:t>
            </a:r>
            <a:r>
              <a:rPr lang="en-US" sz="2400" b="0" i="0" dirty="0">
                <a:effectLst/>
                <a:latin typeface="Roboto" panose="02000000000000000000" pitchFamily="2" charset="0"/>
              </a:rPr>
              <a:t>)</a:t>
            </a:r>
            <a:r>
              <a:rPr lang="id-ID" sz="2400" b="0" i="0" dirty="0">
                <a:effectLst/>
                <a:latin typeface="Roboto" panose="02000000000000000000" pitchFamily="2" charset="0"/>
              </a:rPr>
              <a:t>.</a:t>
            </a:r>
            <a:endParaRPr lang="id-ID" sz="2400" dirty="0"/>
          </a:p>
        </p:txBody>
      </p:sp>
    </p:spTree>
    <p:extLst>
      <p:ext uri="{BB962C8B-B14F-4D97-AF65-F5344CB8AC3E}">
        <p14:creationId xmlns:p14="http://schemas.microsoft.com/office/powerpoint/2010/main" val="5537301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753FA-C93B-EA1C-EEE3-D2CEC5D43F4B}"/>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DC09A42D-B7A9-C194-3D6C-B98C125DA5F6}"/>
              </a:ext>
            </a:extLst>
          </p:cNvPr>
          <p:cNvGrpSpPr/>
          <p:nvPr/>
        </p:nvGrpSpPr>
        <p:grpSpPr>
          <a:xfrm>
            <a:off x="2908237" y="758941"/>
            <a:ext cx="6025262" cy="5825487"/>
            <a:chOff x="2371725" y="1594914"/>
            <a:chExt cx="4435623" cy="4288553"/>
          </a:xfrm>
        </p:grpSpPr>
        <p:sp>
          <p:nvSpPr>
            <p:cNvPr id="19" name="Rounded Rectangle 2">
              <a:extLst>
                <a:ext uri="{FF2B5EF4-FFF2-40B4-BE49-F238E27FC236}">
                  <a16:creationId xmlns:a16="http://schemas.microsoft.com/office/drawing/2014/main" id="{3B7F1F08-AFB1-E654-FAD5-2811022B8891}"/>
                </a:ext>
              </a:extLst>
            </p:cNvPr>
            <p:cNvSpPr/>
            <p:nvPr/>
          </p:nvSpPr>
          <p:spPr>
            <a:xfrm>
              <a:off x="2880397" y="2136064"/>
              <a:ext cx="3301234" cy="3168210"/>
            </a:xfrm>
            <a:prstGeom prst="roundRect">
              <a:avLst>
                <a:gd name="adj" fmla="val 8924"/>
              </a:avLst>
            </a:prstGeom>
            <a:gradFill flip="none" rotWithShape="1">
              <a:gsLst>
                <a:gs pos="0">
                  <a:schemeClr val="bg1">
                    <a:lumMod val="85000"/>
                  </a:schemeClr>
                </a:gs>
                <a:gs pos="100000">
                  <a:schemeClr val="bg1">
                    <a:lumMod val="92000"/>
                  </a:schemeClr>
                </a:gs>
              </a:gsLst>
              <a:lin ang="5400000" scaled="1"/>
              <a:tileRect/>
            </a:gra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Math" panose="02040503050406030204" pitchFamily="18" charset="0"/>
              </a:endParaRPr>
            </a:p>
          </p:txBody>
        </p:sp>
        <p:grpSp>
          <p:nvGrpSpPr>
            <p:cNvPr id="20" name="Group 19">
              <a:extLst>
                <a:ext uri="{FF2B5EF4-FFF2-40B4-BE49-F238E27FC236}">
                  <a16:creationId xmlns:a16="http://schemas.microsoft.com/office/drawing/2014/main" id="{72DF2467-67E2-4436-395E-12B08B4D16DD}"/>
                </a:ext>
              </a:extLst>
            </p:cNvPr>
            <p:cNvGrpSpPr/>
            <p:nvPr/>
          </p:nvGrpSpPr>
          <p:grpSpPr>
            <a:xfrm>
              <a:off x="2371725" y="2571633"/>
              <a:ext cx="2241110" cy="1651953"/>
              <a:chOff x="2371725" y="2571633"/>
              <a:chExt cx="2241110" cy="1651953"/>
            </a:xfrm>
          </p:grpSpPr>
          <p:sp>
            <p:nvSpPr>
              <p:cNvPr id="41" name="Rounded Rectangle 9">
                <a:extLst>
                  <a:ext uri="{FF2B5EF4-FFF2-40B4-BE49-F238E27FC236}">
                    <a16:creationId xmlns:a16="http://schemas.microsoft.com/office/drawing/2014/main" id="{DFEE5C4E-3544-3CE0-C925-21ACE7E6F704}"/>
                  </a:ext>
                </a:extLst>
              </p:cNvPr>
              <p:cNvSpPr/>
              <p:nvPr/>
            </p:nvSpPr>
            <p:spPr>
              <a:xfrm>
                <a:off x="2900437" y="3643875"/>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chemeClr val="accent1">
                      <a:lumMod val="70000"/>
                    </a:schemeClr>
                  </a:gs>
                  <a:gs pos="100000">
                    <a:schemeClr val="accent1">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Isosceles Triangle 20">
                <a:extLst>
                  <a:ext uri="{FF2B5EF4-FFF2-40B4-BE49-F238E27FC236}">
                    <a16:creationId xmlns:a16="http://schemas.microsoft.com/office/drawing/2014/main" id="{E9749412-F81D-4662-E60B-E4A559DD5E8B}"/>
                  </a:ext>
                </a:extLst>
              </p:cNvPr>
              <p:cNvSpPr/>
              <p:nvPr/>
            </p:nvSpPr>
            <p:spPr>
              <a:xfrm rot="2775881">
                <a:off x="2907470" y="2035888"/>
                <a:ext cx="1169619" cy="2241110"/>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1" name="Group 20">
              <a:extLst>
                <a:ext uri="{FF2B5EF4-FFF2-40B4-BE49-F238E27FC236}">
                  <a16:creationId xmlns:a16="http://schemas.microsoft.com/office/drawing/2014/main" id="{4B5B87A6-9062-1DDC-76D7-B0C5A313F66E}"/>
                </a:ext>
              </a:extLst>
            </p:cNvPr>
            <p:cNvGrpSpPr/>
            <p:nvPr/>
          </p:nvGrpSpPr>
          <p:grpSpPr>
            <a:xfrm rot="5400000">
              <a:off x="4005798" y="1801077"/>
              <a:ext cx="2114806" cy="1702479"/>
              <a:chOff x="2699321" y="2385880"/>
              <a:chExt cx="2114806" cy="1702479"/>
            </a:xfrm>
            <a:solidFill>
              <a:srgbClr val="5BC5DD"/>
            </a:solidFill>
          </p:grpSpPr>
          <p:sp>
            <p:nvSpPr>
              <p:cNvPr id="39" name="Rounded Rectangle 9">
                <a:extLst>
                  <a:ext uri="{FF2B5EF4-FFF2-40B4-BE49-F238E27FC236}">
                    <a16:creationId xmlns:a16="http://schemas.microsoft.com/office/drawing/2014/main" id="{ABEE7041-6AC6-F858-B5E4-1038DCA11FF4}"/>
                  </a:ext>
                </a:extLst>
              </p:cNvPr>
              <p:cNvSpPr/>
              <p:nvPr/>
            </p:nvSpPr>
            <p:spPr>
              <a:xfrm>
                <a:off x="3211423"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chemeClr val="accent2">
                      <a:lumMod val="70000"/>
                    </a:schemeClr>
                  </a:gs>
                  <a:gs pos="100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Isosceles Triangle 20">
                <a:extLst>
                  <a:ext uri="{FF2B5EF4-FFF2-40B4-BE49-F238E27FC236}">
                    <a16:creationId xmlns:a16="http://schemas.microsoft.com/office/drawing/2014/main" id="{DE2A7420-4776-3008-CE8D-E1A69A2BB422}"/>
                  </a:ext>
                </a:extLst>
              </p:cNvPr>
              <p:cNvSpPr/>
              <p:nvPr/>
            </p:nvSpPr>
            <p:spPr>
              <a:xfrm rot="2775881">
                <a:off x="3082880" y="2002321"/>
                <a:ext cx="1347687" cy="2114806"/>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22" name="Group 21">
              <a:extLst>
                <a:ext uri="{FF2B5EF4-FFF2-40B4-BE49-F238E27FC236}">
                  <a16:creationId xmlns:a16="http://schemas.microsoft.com/office/drawing/2014/main" id="{F668DCE6-110F-22CB-7916-313C5119A2D3}"/>
                </a:ext>
              </a:extLst>
            </p:cNvPr>
            <p:cNvGrpSpPr/>
            <p:nvPr/>
          </p:nvGrpSpPr>
          <p:grpSpPr>
            <a:xfrm rot="10800000">
              <a:off x="4566238" y="3175138"/>
              <a:ext cx="2241110" cy="1721437"/>
              <a:chOff x="2620247" y="2366922"/>
              <a:chExt cx="2241110" cy="1721437"/>
            </a:xfrm>
            <a:solidFill>
              <a:srgbClr val="FFB850"/>
            </a:solidFill>
          </p:grpSpPr>
          <p:sp>
            <p:nvSpPr>
              <p:cNvPr id="37" name="Rounded Rectangle 9">
                <a:extLst>
                  <a:ext uri="{FF2B5EF4-FFF2-40B4-BE49-F238E27FC236}">
                    <a16:creationId xmlns:a16="http://schemas.microsoft.com/office/drawing/2014/main" id="{6E922CD8-0492-5444-E93E-9C2E9889C274}"/>
                  </a:ext>
                </a:extLst>
              </p:cNvPr>
              <p:cNvSpPr/>
              <p:nvPr/>
            </p:nvSpPr>
            <p:spPr>
              <a:xfrm>
                <a:off x="3179867"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chemeClr val="accent3">
                      <a:lumMod val="70000"/>
                    </a:schemeClr>
                  </a:gs>
                  <a:gs pos="100000">
                    <a:schemeClr val="accent3">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Isosceles Triangle 20">
                <a:extLst>
                  <a:ext uri="{FF2B5EF4-FFF2-40B4-BE49-F238E27FC236}">
                    <a16:creationId xmlns:a16="http://schemas.microsoft.com/office/drawing/2014/main" id="{D8B62617-9E61-0F05-C0A4-51CCFD2A8014}"/>
                  </a:ext>
                </a:extLst>
              </p:cNvPr>
              <p:cNvSpPr/>
              <p:nvPr/>
            </p:nvSpPr>
            <p:spPr>
              <a:xfrm rot="2775881">
                <a:off x="3155992" y="1831177"/>
                <a:ext cx="1169619" cy="2241110"/>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3" name="Group 22">
              <a:extLst>
                <a:ext uri="{FF2B5EF4-FFF2-40B4-BE49-F238E27FC236}">
                  <a16:creationId xmlns:a16="http://schemas.microsoft.com/office/drawing/2014/main" id="{10A841E1-0610-68AF-6F78-6FFF157981D1}"/>
                </a:ext>
              </a:extLst>
            </p:cNvPr>
            <p:cNvGrpSpPr/>
            <p:nvPr/>
          </p:nvGrpSpPr>
          <p:grpSpPr>
            <a:xfrm rot="16200000">
              <a:off x="3124207" y="3798583"/>
              <a:ext cx="2332812" cy="1836955"/>
              <a:chOff x="2443422" y="2264288"/>
              <a:chExt cx="2332812" cy="1836955"/>
            </a:xfrm>
            <a:solidFill>
              <a:srgbClr val="F57627"/>
            </a:solidFill>
          </p:grpSpPr>
          <p:sp>
            <p:nvSpPr>
              <p:cNvPr id="35" name="Rounded Rectangle 9">
                <a:extLst>
                  <a:ext uri="{FF2B5EF4-FFF2-40B4-BE49-F238E27FC236}">
                    <a16:creationId xmlns:a16="http://schemas.microsoft.com/office/drawing/2014/main" id="{39E0A744-4E5D-5019-4A99-5059344DA5C8}"/>
                  </a:ext>
                </a:extLst>
              </p:cNvPr>
              <p:cNvSpPr/>
              <p:nvPr/>
            </p:nvSpPr>
            <p:spPr>
              <a:xfrm>
                <a:off x="3004788" y="3521532"/>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100000">
                    <a:schemeClr val="accent4">
                      <a:lumMod val="70000"/>
                    </a:schemeClr>
                  </a:gs>
                  <a:gs pos="0">
                    <a:srgbClr val="F57627">
                      <a:lumMod val="6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Isosceles Triangle 20">
                <a:extLst>
                  <a:ext uri="{FF2B5EF4-FFF2-40B4-BE49-F238E27FC236}">
                    <a16:creationId xmlns:a16="http://schemas.microsoft.com/office/drawing/2014/main" id="{8291645F-1E5B-7B25-A8A6-0A06E281269D}"/>
                  </a:ext>
                </a:extLst>
              </p:cNvPr>
              <p:cNvSpPr/>
              <p:nvPr/>
            </p:nvSpPr>
            <p:spPr>
              <a:xfrm rot="2775881">
                <a:off x="2935984" y="1771726"/>
                <a:ext cx="1347688" cy="2332812"/>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4" name="TextBox 23">
              <a:extLst>
                <a:ext uri="{FF2B5EF4-FFF2-40B4-BE49-F238E27FC236}">
                  <a16:creationId xmlns:a16="http://schemas.microsoft.com/office/drawing/2014/main" id="{D81D6B01-E21A-666A-D166-979A35B1355E}"/>
                </a:ext>
              </a:extLst>
            </p:cNvPr>
            <p:cNvSpPr txBox="1"/>
            <p:nvPr/>
          </p:nvSpPr>
          <p:spPr>
            <a:xfrm rot="18900000">
              <a:off x="3699116" y="2488571"/>
              <a:ext cx="648786" cy="385179"/>
            </a:xfrm>
            <a:prstGeom prst="rect">
              <a:avLst/>
            </a:prstGeom>
            <a:noFill/>
          </p:spPr>
          <p:txBody>
            <a:bodyPr wrap="square" rtlCol="0">
              <a:spAutoFit/>
            </a:bodyPr>
            <a:lstStyle/>
            <a:p>
              <a:pPr algn="ctr"/>
              <a:r>
                <a:rPr lang="en-US" altLang="ko-KR" sz="2800" b="1" dirty="0">
                  <a:solidFill>
                    <a:schemeClr val="bg1"/>
                  </a:solidFill>
                  <a:cs typeface="Calibri" pitchFamily="34" charset="0"/>
                </a:rPr>
                <a:t>01</a:t>
              </a:r>
              <a:endParaRPr lang="ko-KR" altLang="en-US" sz="2800" b="1" dirty="0">
                <a:solidFill>
                  <a:schemeClr val="bg1"/>
                </a:solidFill>
                <a:cs typeface="Calibri" pitchFamily="34" charset="0"/>
              </a:endParaRPr>
            </a:p>
          </p:txBody>
        </p:sp>
        <p:sp>
          <p:nvSpPr>
            <p:cNvPr id="25" name="TextBox 24">
              <a:extLst>
                <a:ext uri="{FF2B5EF4-FFF2-40B4-BE49-F238E27FC236}">
                  <a16:creationId xmlns:a16="http://schemas.microsoft.com/office/drawing/2014/main" id="{C12D8AB4-5638-8BE8-3B89-3344F43E29CA}"/>
                </a:ext>
              </a:extLst>
            </p:cNvPr>
            <p:cNvSpPr txBox="1"/>
            <p:nvPr/>
          </p:nvSpPr>
          <p:spPr>
            <a:xfrm rot="18900000">
              <a:off x="2680756" y="3078134"/>
              <a:ext cx="1409248" cy="475810"/>
            </a:xfrm>
            <a:prstGeom prst="rect">
              <a:avLst/>
            </a:prstGeom>
            <a:noFill/>
          </p:spPr>
          <p:txBody>
            <a:bodyPr wrap="square" rtlCol="0">
              <a:spAutoFit/>
            </a:bodyPr>
            <a:lstStyle/>
            <a:p>
              <a:pPr algn="r"/>
              <a:r>
                <a:rPr lang="en-US" altLang="ko-KR" b="1" i="1" dirty="0">
                  <a:solidFill>
                    <a:srgbClr val="FFFF00"/>
                  </a:solidFill>
                  <a:latin typeface="Cambria Math" panose="02040503050406030204" pitchFamily="18" charset="0"/>
                  <a:ea typeface="Cambria Math" panose="02040503050406030204" pitchFamily="18" charset="0"/>
                </a:rPr>
                <a:t>GREED</a:t>
              </a:r>
            </a:p>
            <a:p>
              <a:pPr algn="r"/>
              <a:r>
                <a:rPr lang="en-US" altLang="ko-KR" b="1" dirty="0">
                  <a:solidFill>
                    <a:srgbClr val="FFFF00"/>
                  </a:solidFill>
                  <a:latin typeface="Cambria Math" panose="02040503050406030204" pitchFamily="18" charset="0"/>
                  <a:ea typeface="Cambria Math" panose="02040503050406030204" pitchFamily="18" charset="0"/>
                </a:rPr>
                <a:t> (KESERAKAHAN)</a:t>
              </a:r>
              <a:endParaRPr lang="ko-KR" altLang="en-US" b="1" dirty="0">
                <a:solidFill>
                  <a:srgbClr val="FFFF00"/>
                </a:solidFill>
                <a:latin typeface="Cambria Math" panose="02040503050406030204" pitchFamily="18" charset="0"/>
              </a:endParaRPr>
            </a:p>
          </p:txBody>
        </p:sp>
        <p:grpSp>
          <p:nvGrpSpPr>
            <p:cNvPr id="26" name="Group 25">
              <a:extLst>
                <a:ext uri="{FF2B5EF4-FFF2-40B4-BE49-F238E27FC236}">
                  <a16:creationId xmlns:a16="http://schemas.microsoft.com/office/drawing/2014/main" id="{0DDD78DF-F864-A8ED-F3BE-6E674F79A2C2}"/>
                </a:ext>
              </a:extLst>
            </p:cNvPr>
            <p:cNvGrpSpPr/>
            <p:nvPr/>
          </p:nvGrpSpPr>
          <p:grpSpPr>
            <a:xfrm rot="5400000">
              <a:off x="4736122" y="2294853"/>
              <a:ext cx="1366712" cy="893912"/>
              <a:chOff x="3307308" y="2628630"/>
              <a:chExt cx="1366712" cy="893912"/>
            </a:xfrm>
          </p:grpSpPr>
          <p:sp>
            <p:nvSpPr>
              <p:cNvPr id="33" name="TextBox 32">
                <a:extLst>
                  <a:ext uri="{FF2B5EF4-FFF2-40B4-BE49-F238E27FC236}">
                    <a16:creationId xmlns:a16="http://schemas.microsoft.com/office/drawing/2014/main" id="{5488E767-828E-C5D6-EFCE-EE574F22410E}"/>
                  </a:ext>
                </a:extLst>
              </p:cNvPr>
              <p:cNvSpPr txBox="1"/>
              <p:nvPr/>
            </p:nvSpPr>
            <p:spPr>
              <a:xfrm rot="18900000">
                <a:off x="4025234" y="2628630"/>
                <a:ext cx="648786" cy="385179"/>
              </a:xfrm>
              <a:prstGeom prst="rect">
                <a:avLst/>
              </a:prstGeom>
              <a:noFill/>
            </p:spPr>
            <p:txBody>
              <a:bodyPr wrap="square" rtlCol="0">
                <a:spAutoFit/>
              </a:bodyPr>
              <a:lstStyle/>
              <a:p>
                <a:pPr algn="ctr"/>
                <a:r>
                  <a:rPr lang="en-US" altLang="ko-KR" sz="2800" b="1" dirty="0">
                    <a:solidFill>
                      <a:schemeClr val="bg1"/>
                    </a:solidFill>
                    <a:cs typeface="Calibri" pitchFamily="34" charset="0"/>
                  </a:rPr>
                  <a:t>02</a:t>
                </a:r>
                <a:endParaRPr lang="ko-KR" altLang="en-US" sz="2800" b="1" dirty="0">
                  <a:solidFill>
                    <a:schemeClr val="bg1"/>
                  </a:solidFill>
                  <a:cs typeface="Calibri" pitchFamily="34" charset="0"/>
                </a:endParaRPr>
              </a:p>
            </p:txBody>
          </p:sp>
          <p:sp>
            <p:nvSpPr>
              <p:cNvPr id="34" name="TextBox 33">
                <a:extLst>
                  <a:ext uri="{FF2B5EF4-FFF2-40B4-BE49-F238E27FC236}">
                    <a16:creationId xmlns:a16="http://schemas.microsoft.com/office/drawing/2014/main" id="{4EAA0595-DBF7-2E74-49C1-96DE84875D4E}"/>
                  </a:ext>
                </a:extLst>
              </p:cNvPr>
              <p:cNvSpPr txBox="1"/>
              <p:nvPr/>
            </p:nvSpPr>
            <p:spPr>
              <a:xfrm rot="18900000">
                <a:off x="3307308" y="3137363"/>
                <a:ext cx="1090027" cy="385179"/>
              </a:xfrm>
              <a:prstGeom prst="rect">
                <a:avLst/>
              </a:prstGeom>
              <a:noFill/>
            </p:spPr>
            <p:txBody>
              <a:bodyPr wrap="square" rtlCol="0">
                <a:spAutoFit/>
              </a:bodyPr>
              <a:lstStyle/>
              <a:p>
                <a:pPr algn="r"/>
                <a:r>
                  <a:rPr lang="en-US" altLang="ko-KR" sz="1400" i="1" dirty="0">
                    <a:solidFill>
                      <a:schemeClr val="bg1"/>
                    </a:solidFill>
                    <a:latin typeface="Cambria Math" panose="02040503050406030204" pitchFamily="18" charset="0"/>
                    <a:ea typeface="Cambria Math" panose="02040503050406030204" pitchFamily="18" charset="0"/>
                  </a:rPr>
                  <a:t>OPPORTUNITY</a:t>
                </a:r>
              </a:p>
              <a:p>
                <a:pPr algn="r"/>
                <a:r>
                  <a:rPr lang="en-US" altLang="ko-KR" sz="1400" dirty="0">
                    <a:solidFill>
                      <a:schemeClr val="bg1"/>
                    </a:solidFill>
                    <a:latin typeface="Cambria Math" panose="02040503050406030204" pitchFamily="18" charset="0"/>
                    <a:ea typeface="Cambria Math" panose="02040503050406030204" pitchFamily="18" charset="0"/>
                  </a:rPr>
                  <a:t>(KESEMPATAN)</a:t>
                </a:r>
                <a:endParaRPr lang="ko-KR" altLang="en-US" sz="1400" dirty="0">
                  <a:solidFill>
                    <a:schemeClr val="bg1"/>
                  </a:solidFill>
                  <a:latin typeface="Cambria Math" panose="02040503050406030204" pitchFamily="18" charset="0"/>
                </a:endParaRPr>
              </a:p>
            </p:txBody>
          </p:sp>
        </p:grpSp>
        <p:grpSp>
          <p:nvGrpSpPr>
            <p:cNvPr id="27" name="Group 26">
              <a:extLst>
                <a:ext uri="{FF2B5EF4-FFF2-40B4-BE49-F238E27FC236}">
                  <a16:creationId xmlns:a16="http://schemas.microsoft.com/office/drawing/2014/main" id="{9A183D94-0639-A572-D99E-16F35007AD00}"/>
                </a:ext>
              </a:extLst>
            </p:cNvPr>
            <p:cNvGrpSpPr/>
            <p:nvPr/>
          </p:nvGrpSpPr>
          <p:grpSpPr>
            <a:xfrm>
              <a:off x="4853958" y="4063972"/>
              <a:ext cx="1395941" cy="951648"/>
              <a:chOff x="4853958" y="4063972"/>
              <a:chExt cx="1395941" cy="951648"/>
            </a:xfrm>
          </p:grpSpPr>
          <p:sp>
            <p:nvSpPr>
              <p:cNvPr id="31" name="TextBox 30">
                <a:extLst>
                  <a:ext uri="{FF2B5EF4-FFF2-40B4-BE49-F238E27FC236}">
                    <a16:creationId xmlns:a16="http://schemas.microsoft.com/office/drawing/2014/main" id="{36D246C8-2716-C831-5BBA-5A39777494D5}"/>
                  </a:ext>
                </a:extLst>
              </p:cNvPr>
              <p:cNvSpPr txBox="1"/>
              <p:nvPr/>
            </p:nvSpPr>
            <p:spPr>
              <a:xfrm rot="18900000">
                <a:off x="4853958" y="4630441"/>
                <a:ext cx="648786" cy="385179"/>
              </a:xfrm>
              <a:prstGeom prst="rect">
                <a:avLst/>
              </a:prstGeom>
              <a:noFill/>
            </p:spPr>
            <p:txBody>
              <a:bodyPr wrap="square" rtlCol="0">
                <a:spAutoFit/>
              </a:bodyPr>
              <a:lstStyle/>
              <a:p>
                <a:pPr algn="ctr"/>
                <a:r>
                  <a:rPr lang="en-US" altLang="ko-KR" sz="2800" b="1" dirty="0">
                    <a:solidFill>
                      <a:schemeClr val="bg1"/>
                    </a:solidFill>
                    <a:cs typeface="Calibri" pitchFamily="34" charset="0"/>
                  </a:rPr>
                  <a:t>03</a:t>
                </a:r>
                <a:endParaRPr lang="ko-KR" altLang="en-US" sz="2800" b="1" dirty="0">
                  <a:solidFill>
                    <a:schemeClr val="bg1"/>
                  </a:solidFill>
                  <a:cs typeface="Calibri" pitchFamily="34" charset="0"/>
                </a:endParaRPr>
              </a:p>
            </p:txBody>
          </p:sp>
          <p:sp>
            <p:nvSpPr>
              <p:cNvPr id="32" name="TextBox 31">
                <a:extLst>
                  <a:ext uri="{FF2B5EF4-FFF2-40B4-BE49-F238E27FC236}">
                    <a16:creationId xmlns:a16="http://schemas.microsoft.com/office/drawing/2014/main" id="{57176838-7E5C-6BF3-3940-B2DECF4E1B83}"/>
                  </a:ext>
                </a:extLst>
              </p:cNvPr>
              <p:cNvSpPr txBox="1"/>
              <p:nvPr/>
            </p:nvSpPr>
            <p:spPr>
              <a:xfrm rot="18900000">
                <a:off x="5078998" y="4063972"/>
                <a:ext cx="1170901" cy="475810"/>
              </a:xfrm>
              <a:prstGeom prst="rect">
                <a:avLst/>
              </a:prstGeom>
              <a:noFill/>
            </p:spPr>
            <p:txBody>
              <a:bodyPr wrap="square" rtlCol="0">
                <a:spAutoFit/>
              </a:bodyPr>
              <a:lstStyle/>
              <a:p>
                <a:r>
                  <a:rPr lang="en-US" altLang="ko-KR" b="1" i="1" dirty="0">
                    <a:solidFill>
                      <a:srgbClr val="FFFF00"/>
                    </a:solidFill>
                    <a:latin typeface="Cambria Math" panose="02040503050406030204" pitchFamily="18" charset="0"/>
                    <a:ea typeface="Cambria Math" panose="02040503050406030204" pitchFamily="18" charset="0"/>
                  </a:rPr>
                  <a:t>NEED</a:t>
                </a:r>
              </a:p>
              <a:p>
                <a:r>
                  <a:rPr lang="en-US" altLang="ko-KR" dirty="0">
                    <a:solidFill>
                      <a:srgbClr val="FFFF00"/>
                    </a:solidFill>
                    <a:latin typeface="Cambria Math" panose="02040503050406030204" pitchFamily="18" charset="0"/>
                    <a:ea typeface="Cambria Math" panose="02040503050406030204" pitchFamily="18" charset="0"/>
                  </a:rPr>
                  <a:t>(KEBUTUHAN)</a:t>
                </a:r>
                <a:endParaRPr lang="ko-KR" altLang="en-US" dirty="0">
                  <a:solidFill>
                    <a:srgbClr val="FFFF00"/>
                  </a:solidFill>
                  <a:latin typeface="Cambria Math" panose="02040503050406030204" pitchFamily="18" charset="0"/>
                </a:endParaRPr>
              </a:p>
            </p:txBody>
          </p:sp>
        </p:grpSp>
        <p:grpSp>
          <p:nvGrpSpPr>
            <p:cNvPr id="28" name="Group 27">
              <a:extLst>
                <a:ext uri="{FF2B5EF4-FFF2-40B4-BE49-F238E27FC236}">
                  <a16:creationId xmlns:a16="http://schemas.microsoft.com/office/drawing/2014/main" id="{44975F4B-E749-6796-4D7A-68D3DAD9EF63}"/>
                </a:ext>
              </a:extLst>
            </p:cNvPr>
            <p:cNvGrpSpPr/>
            <p:nvPr/>
          </p:nvGrpSpPr>
          <p:grpSpPr>
            <a:xfrm rot="5400000">
              <a:off x="3133943" y="4026198"/>
              <a:ext cx="1519552" cy="1144763"/>
              <a:chOff x="4951538" y="3932707"/>
              <a:chExt cx="1519552" cy="1144763"/>
            </a:xfrm>
          </p:grpSpPr>
          <p:sp>
            <p:nvSpPr>
              <p:cNvPr id="29" name="TextBox 28">
                <a:extLst>
                  <a:ext uri="{FF2B5EF4-FFF2-40B4-BE49-F238E27FC236}">
                    <a16:creationId xmlns:a16="http://schemas.microsoft.com/office/drawing/2014/main" id="{712C9003-0FC9-FEF1-2A81-33749FDB92BA}"/>
                  </a:ext>
                </a:extLst>
              </p:cNvPr>
              <p:cNvSpPr txBox="1"/>
              <p:nvPr/>
            </p:nvSpPr>
            <p:spPr>
              <a:xfrm rot="18900000">
                <a:off x="4951538" y="4692291"/>
                <a:ext cx="648786" cy="385179"/>
              </a:xfrm>
              <a:prstGeom prst="rect">
                <a:avLst/>
              </a:prstGeom>
              <a:noFill/>
            </p:spPr>
            <p:txBody>
              <a:bodyPr wrap="square" rtlCol="0">
                <a:spAutoFit/>
              </a:bodyPr>
              <a:lstStyle/>
              <a:p>
                <a:pPr algn="ctr"/>
                <a:r>
                  <a:rPr lang="en-US" altLang="ko-KR" sz="2800" b="1" dirty="0">
                    <a:solidFill>
                      <a:schemeClr val="bg1"/>
                    </a:solidFill>
                    <a:cs typeface="Calibri" pitchFamily="34" charset="0"/>
                  </a:rPr>
                  <a:t>04</a:t>
                </a:r>
                <a:endParaRPr lang="ko-KR" altLang="en-US" sz="2800" b="1" dirty="0">
                  <a:solidFill>
                    <a:schemeClr val="bg1"/>
                  </a:solidFill>
                  <a:cs typeface="Calibri" pitchFamily="34" charset="0"/>
                </a:endParaRPr>
              </a:p>
            </p:txBody>
          </p:sp>
          <p:sp>
            <p:nvSpPr>
              <p:cNvPr id="30" name="TextBox 29">
                <a:extLst>
                  <a:ext uri="{FF2B5EF4-FFF2-40B4-BE49-F238E27FC236}">
                    <a16:creationId xmlns:a16="http://schemas.microsoft.com/office/drawing/2014/main" id="{D06AD6C3-E2AC-6673-67CC-3501C9E2D2A5}"/>
                  </a:ext>
                </a:extLst>
              </p:cNvPr>
              <p:cNvSpPr txBox="1"/>
              <p:nvPr/>
            </p:nvSpPr>
            <p:spPr>
              <a:xfrm rot="18900000">
                <a:off x="5312594" y="3932707"/>
                <a:ext cx="1158496" cy="679729"/>
              </a:xfrm>
              <a:prstGeom prst="rect">
                <a:avLst/>
              </a:prstGeom>
              <a:noFill/>
            </p:spPr>
            <p:txBody>
              <a:bodyPr wrap="square" rtlCol="0">
                <a:spAutoFit/>
              </a:bodyPr>
              <a:lstStyle/>
              <a:p>
                <a:r>
                  <a:rPr lang="en-US" altLang="ko-KR" b="1" i="1" dirty="0">
                    <a:solidFill>
                      <a:srgbClr val="FFFF00"/>
                    </a:solidFill>
                    <a:latin typeface="Cambria Math" panose="02040503050406030204" pitchFamily="18" charset="0"/>
                    <a:ea typeface="Cambria Math" panose="02040503050406030204" pitchFamily="18" charset="0"/>
                  </a:rPr>
                  <a:t>EXPOSURE</a:t>
                </a:r>
              </a:p>
              <a:p>
                <a:r>
                  <a:rPr lang="en-US" altLang="ko-KR" dirty="0">
                    <a:solidFill>
                      <a:schemeClr val="bg1"/>
                    </a:solidFill>
                    <a:latin typeface="Cambria Math" panose="02040503050406030204" pitchFamily="18" charset="0"/>
                    <a:ea typeface="Cambria Math" panose="02040503050406030204" pitchFamily="18" charset="0"/>
                  </a:rPr>
                  <a:t>(HUKUM  YG RENDAH)</a:t>
                </a:r>
                <a:endParaRPr lang="ko-KR" altLang="en-US" dirty="0">
                  <a:solidFill>
                    <a:schemeClr val="bg1"/>
                  </a:solidFill>
                  <a:latin typeface="Cambria Math" panose="02040503050406030204" pitchFamily="18" charset="0"/>
                </a:endParaRPr>
              </a:p>
            </p:txBody>
          </p:sp>
        </p:grpSp>
      </p:grpSp>
      <p:sp>
        <p:nvSpPr>
          <p:cNvPr id="2" name="Text Placeholder 1">
            <a:extLst>
              <a:ext uri="{FF2B5EF4-FFF2-40B4-BE49-F238E27FC236}">
                <a16:creationId xmlns:a16="http://schemas.microsoft.com/office/drawing/2014/main" id="{92EAB179-150C-A4B0-44F5-2DA652D01AA6}"/>
              </a:ext>
            </a:extLst>
          </p:cNvPr>
          <p:cNvSpPr>
            <a:spLocks noGrp="1"/>
          </p:cNvSpPr>
          <p:nvPr>
            <p:ph type="body" sz="quarter" idx="10"/>
          </p:nvPr>
        </p:nvSpPr>
        <p:spPr>
          <a:xfrm>
            <a:off x="3117009" y="187193"/>
            <a:ext cx="5290710" cy="1049781"/>
          </a:xfrm>
        </p:spPr>
        <p:txBody>
          <a:bodyPr>
            <a:normAutofit/>
          </a:bodyPr>
          <a:lstStyle/>
          <a:p>
            <a:r>
              <a:rPr lang="en-US" sz="2800" b="1" dirty="0">
                <a:solidFill>
                  <a:srgbClr val="008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MENGAPA KORUPSI…???</a:t>
            </a:r>
          </a:p>
          <a:p>
            <a:r>
              <a:rPr lang="en-US" sz="2200" b="1" dirty="0">
                <a:solidFill>
                  <a:srgbClr val="370CE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sz="2200" b="1" i="1" dirty="0">
                <a:solidFill>
                  <a:srgbClr val="370CE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GONE THEORY </a:t>
            </a:r>
            <a:r>
              <a:rPr lang="en-US" sz="2200" b="1" dirty="0">
                <a:solidFill>
                  <a:srgbClr val="370CE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JACK BOLOGNE)</a:t>
            </a:r>
          </a:p>
        </p:txBody>
      </p:sp>
      <p:sp>
        <p:nvSpPr>
          <p:cNvPr id="5" name="TextBox 4">
            <a:extLst>
              <a:ext uri="{FF2B5EF4-FFF2-40B4-BE49-F238E27FC236}">
                <a16:creationId xmlns:a16="http://schemas.microsoft.com/office/drawing/2014/main" id="{0FB265E1-CD6F-777E-E6F9-D23C7C005F9D}"/>
              </a:ext>
            </a:extLst>
          </p:cNvPr>
          <p:cNvSpPr txBox="1"/>
          <p:nvPr/>
        </p:nvSpPr>
        <p:spPr>
          <a:xfrm>
            <a:off x="8058891" y="1622119"/>
            <a:ext cx="3308722" cy="1200329"/>
          </a:xfrm>
          <a:prstGeom prst="rect">
            <a:avLst/>
          </a:prstGeom>
          <a:noFill/>
        </p:spPr>
        <p:txBody>
          <a:bodyPr wrap="square" rtlCol="0">
            <a:spAutoFit/>
          </a:bodyPr>
          <a:lstStyle/>
          <a:p>
            <a:r>
              <a:rPr lang="en-US" altLang="ko-KR" b="1" dirty="0" err="1">
                <a:solidFill>
                  <a:schemeClr val="accent2">
                    <a:lumMod val="50000"/>
                  </a:schemeClr>
                </a:solidFill>
                <a:latin typeface="Cambria Math" panose="02040503050406030204" pitchFamily="18" charset="0"/>
                <a:ea typeface="Cambria Math" panose="02040503050406030204" pitchFamily="18" charset="0"/>
              </a:rPr>
              <a:t>Kesempatan</a:t>
            </a:r>
            <a:r>
              <a:rPr lang="en-US" altLang="ko-KR" b="1" dirty="0">
                <a:solidFill>
                  <a:schemeClr val="accent2">
                    <a:lumMod val="50000"/>
                  </a:schemeClr>
                </a:solidFill>
                <a:latin typeface="Cambria Math" panose="02040503050406030204" pitchFamily="18" charset="0"/>
                <a:ea typeface="Cambria Math" panose="02040503050406030204" pitchFamily="18" charset="0"/>
              </a:rPr>
              <a:t> yang </a:t>
            </a:r>
            <a:r>
              <a:rPr lang="en-US" altLang="ko-KR" b="1" dirty="0" err="1">
                <a:solidFill>
                  <a:schemeClr val="accent2">
                    <a:lumMod val="50000"/>
                  </a:schemeClr>
                </a:solidFill>
                <a:latin typeface="Cambria Math" panose="02040503050406030204" pitchFamily="18" charset="0"/>
                <a:ea typeface="Cambria Math" panose="02040503050406030204" pitchFamily="18" charset="0"/>
              </a:rPr>
              <a:t>dijadikan</a:t>
            </a:r>
            <a:r>
              <a:rPr lang="en-US" altLang="ko-KR" b="1" dirty="0">
                <a:solidFill>
                  <a:schemeClr val="accent2">
                    <a:lumMod val="50000"/>
                  </a:schemeClr>
                </a:solidFill>
                <a:latin typeface="Cambria Math" panose="02040503050406030204" pitchFamily="18" charset="0"/>
                <a:ea typeface="Cambria Math" panose="02040503050406030204" pitchFamily="18" charset="0"/>
              </a:rPr>
              <a:t> </a:t>
            </a:r>
            <a:r>
              <a:rPr lang="en-US" altLang="ko-KR" b="1" dirty="0" err="1">
                <a:solidFill>
                  <a:schemeClr val="accent2">
                    <a:lumMod val="50000"/>
                  </a:schemeClr>
                </a:solidFill>
                <a:latin typeface="Cambria Math" panose="02040503050406030204" pitchFamily="18" charset="0"/>
                <a:ea typeface="Cambria Math" panose="02040503050406030204" pitchFamily="18" charset="0"/>
              </a:rPr>
              <a:t>peluang</a:t>
            </a:r>
            <a:r>
              <a:rPr lang="en-US" altLang="ko-KR" b="1" dirty="0">
                <a:solidFill>
                  <a:schemeClr val="accent2">
                    <a:lumMod val="50000"/>
                  </a:schemeClr>
                </a:solidFill>
                <a:latin typeface="Cambria Math" panose="02040503050406030204" pitchFamily="18" charset="0"/>
                <a:ea typeface="Cambria Math" panose="02040503050406030204" pitchFamily="18" charset="0"/>
              </a:rPr>
              <a:t>, </a:t>
            </a:r>
            <a:r>
              <a:rPr lang="en-US" altLang="ko-KR" b="1" dirty="0" err="1">
                <a:solidFill>
                  <a:schemeClr val="accent2">
                    <a:lumMod val="50000"/>
                  </a:schemeClr>
                </a:solidFill>
                <a:latin typeface="Cambria Math" panose="02040503050406030204" pitchFamily="18" charset="0"/>
                <a:ea typeface="Cambria Math" panose="02040503050406030204" pitchFamily="18" charset="0"/>
              </a:rPr>
              <a:t>lingkungan</a:t>
            </a:r>
            <a:r>
              <a:rPr lang="en-US" altLang="ko-KR" b="1" dirty="0">
                <a:solidFill>
                  <a:schemeClr val="accent2">
                    <a:lumMod val="50000"/>
                  </a:schemeClr>
                </a:solidFill>
                <a:latin typeface="Cambria Math" panose="02040503050406030204" pitchFamily="18" charset="0"/>
                <a:ea typeface="Cambria Math" panose="02040503050406030204" pitchFamily="18" charset="0"/>
              </a:rPr>
              <a:t> </a:t>
            </a:r>
            <a:r>
              <a:rPr lang="en-US" altLang="ko-KR" b="1" dirty="0" err="1">
                <a:solidFill>
                  <a:schemeClr val="accent2">
                    <a:lumMod val="50000"/>
                  </a:schemeClr>
                </a:solidFill>
                <a:latin typeface="Cambria Math" panose="02040503050406030204" pitchFamily="18" charset="0"/>
                <a:ea typeface="Cambria Math" panose="02040503050406030204" pitchFamily="18" charset="0"/>
              </a:rPr>
              <a:t>organisasi</a:t>
            </a:r>
            <a:r>
              <a:rPr lang="en-US" altLang="ko-KR" b="1" dirty="0">
                <a:solidFill>
                  <a:schemeClr val="accent2">
                    <a:lumMod val="50000"/>
                  </a:schemeClr>
                </a:solidFill>
                <a:latin typeface="Cambria Math" panose="02040503050406030204" pitchFamily="18" charset="0"/>
                <a:ea typeface="Cambria Math" panose="02040503050406030204" pitchFamily="18" charset="0"/>
              </a:rPr>
              <a:t>/</a:t>
            </a:r>
            <a:r>
              <a:rPr lang="en-US" altLang="ko-KR" b="1" dirty="0" err="1">
                <a:solidFill>
                  <a:schemeClr val="accent2">
                    <a:lumMod val="50000"/>
                  </a:schemeClr>
                </a:solidFill>
                <a:latin typeface="Cambria Math" panose="02040503050406030204" pitchFamily="18" charset="0"/>
                <a:ea typeface="Cambria Math" panose="02040503050406030204" pitchFamily="18" charset="0"/>
              </a:rPr>
              <a:t>masyarakat</a:t>
            </a:r>
            <a:r>
              <a:rPr lang="en-US" altLang="ko-KR" b="1" dirty="0">
                <a:solidFill>
                  <a:schemeClr val="accent2">
                    <a:lumMod val="50000"/>
                  </a:schemeClr>
                </a:solidFill>
                <a:latin typeface="Cambria Math" panose="02040503050406030204" pitchFamily="18" charset="0"/>
                <a:ea typeface="Cambria Math" panose="02040503050406030204" pitchFamily="18" charset="0"/>
              </a:rPr>
              <a:t>, </a:t>
            </a:r>
            <a:r>
              <a:rPr lang="en-US" altLang="ko-KR" b="1" dirty="0" err="1">
                <a:solidFill>
                  <a:schemeClr val="accent2">
                    <a:lumMod val="50000"/>
                  </a:schemeClr>
                </a:solidFill>
                <a:latin typeface="Cambria Math" panose="02040503050406030204" pitchFamily="18" charset="0"/>
                <a:ea typeface="Cambria Math" panose="02040503050406030204" pitchFamily="18" charset="0"/>
              </a:rPr>
              <a:t>efek</a:t>
            </a:r>
            <a:r>
              <a:rPr lang="en-US" altLang="ko-KR" b="1" dirty="0">
                <a:solidFill>
                  <a:schemeClr val="accent2">
                    <a:lumMod val="50000"/>
                  </a:schemeClr>
                </a:solidFill>
                <a:latin typeface="Cambria Math" panose="02040503050406030204" pitchFamily="18" charset="0"/>
                <a:ea typeface="Cambria Math" panose="02040503050406030204" pitchFamily="18" charset="0"/>
              </a:rPr>
              <a:t> </a:t>
            </a:r>
            <a:r>
              <a:rPr lang="en-US" altLang="ko-KR" b="1" dirty="0" err="1">
                <a:solidFill>
                  <a:schemeClr val="accent2">
                    <a:lumMod val="50000"/>
                  </a:schemeClr>
                </a:solidFill>
                <a:latin typeface="Cambria Math" panose="02040503050406030204" pitchFamily="18" charset="0"/>
                <a:ea typeface="Cambria Math" panose="02040503050406030204" pitchFamily="18" charset="0"/>
              </a:rPr>
              <a:t>politik</a:t>
            </a:r>
            <a:r>
              <a:rPr lang="en-US" altLang="ko-KR" b="1" dirty="0">
                <a:solidFill>
                  <a:schemeClr val="accent2">
                    <a:lumMod val="50000"/>
                  </a:schemeClr>
                </a:solidFill>
                <a:latin typeface="Cambria Math" panose="02040503050406030204" pitchFamily="18" charset="0"/>
                <a:ea typeface="Cambria Math" panose="02040503050406030204" pitchFamily="18" charset="0"/>
              </a:rPr>
              <a:t> dan </a:t>
            </a:r>
            <a:r>
              <a:rPr lang="en-US" altLang="ko-KR" b="1" dirty="0" err="1">
                <a:solidFill>
                  <a:schemeClr val="accent2">
                    <a:lumMod val="50000"/>
                  </a:schemeClr>
                </a:solidFill>
                <a:latin typeface="Cambria Math" panose="02040503050406030204" pitchFamily="18" charset="0"/>
                <a:ea typeface="Cambria Math" panose="02040503050406030204" pitchFamily="18" charset="0"/>
              </a:rPr>
              <a:t>kekuasaan</a:t>
            </a:r>
            <a:r>
              <a:rPr lang="en-US" altLang="ko-KR" b="1" dirty="0">
                <a:solidFill>
                  <a:schemeClr val="accent2">
                    <a:lumMod val="50000"/>
                  </a:schemeClr>
                </a:solidFill>
                <a:latin typeface="Cambria Math" panose="02040503050406030204" pitchFamily="18" charset="0"/>
                <a:ea typeface="Cambria Math" panose="02040503050406030204" pitchFamily="18" charset="0"/>
              </a:rPr>
              <a:t>/</a:t>
            </a:r>
            <a:r>
              <a:rPr lang="en-US" altLang="ko-KR" b="1" dirty="0" err="1">
                <a:solidFill>
                  <a:schemeClr val="accent2">
                    <a:lumMod val="50000"/>
                  </a:schemeClr>
                </a:solidFill>
                <a:latin typeface="Cambria Math" panose="02040503050406030204" pitchFamily="18" charset="0"/>
                <a:ea typeface="Cambria Math" panose="02040503050406030204" pitchFamily="18" charset="0"/>
              </a:rPr>
              <a:t>jabatan</a:t>
            </a:r>
            <a:endParaRPr lang="ko-KR" altLang="en-US" b="1" dirty="0">
              <a:solidFill>
                <a:schemeClr val="accent2">
                  <a:lumMod val="50000"/>
                </a:schemeClr>
              </a:solidFill>
              <a:latin typeface="Cambria Math" panose="02040503050406030204" pitchFamily="18" charset="0"/>
            </a:endParaRPr>
          </a:p>
        </p:txBody>
      </p:sp>
      <p:sp>
        <p:nvSpPr>
          <p:cNvPr id="8" name="TextBox 7">
            <a:extLst>
              <a:ext uri="{FF2B5EF4-FFF2-40B4-BE49-F238E27FC236}">
                <a16:creationId xmlns:a16="http://schemas.microsoft.com/office/drawing/2014/main" id="{38EAD106-6575-EA2A-83D0-3CE8F2899D6F}"/>
              </a:ext>
            </a:extLst>
          </p:cNvPr>
          <p:cNvSpPr txBox="1"/>
          <p:nvPr/>
        </p:nvSpPr>
        <p:spPr>
          <a:xfrm>
            <a:off x="8149557" y="3746572"/>
            <a:ext cx="3457856" cy="923330"/>
          </a:xfrm>
          <a:prstGeom prst="rect">
            <a:avLst/>
          </a:prstGeom>
          <a:noFill/>
        </p:spPr>
        <p:txBody>
          <a:bodyPr wrap="square" rtlCol="0">
            <a:spAutoFit/>
          </a:bodyPr>
          <a:lstStyle/>
          <a:p>
            <a:r>
              <a:rPr lang="en-US" altLang="ko-KR" b="1" dirty="0" err="1">
                <a:solidFill>
                  <a:srgbClr val="00B050"/>
                </a:solidFill>
                <a:latin typeface="Cambria Math" panose="02040503050406030204" pitchFamily="18" charset="0"/>
                <a:ea typeface="Cambria Math" panose="02040503050406030204" pitchFamily="18" charset="0"/>
              </a:rPr>
              <a:t>Sikap</a:t>
            </a:r>
            <a:r>
              <a:rPr lang="en-US" altLang="ko-KR" b="1" dirty="0">
                <a:solidFill>
                  <a:srgbClr val="00B050"/>
                </a:solidFill>
                <a:latin typeface="Cambria Math" panose="02040503050406030204" pitchFamily="18" charset="0"/>
                <a:ea typeface="Cambria Math" panose="02040503050406030204" pitchFamily="18" charset="0"/>
              </a:rPr>
              <a:t> mental yang </a:t>
            </a:r>
            <a:r>
              <a:rPr lang="en-US" altLang="ko-KR" b="1" dirty="0" err="1">
                <a:solidFill>
                  <a:srgbClr val="00B050"/>
                </a:solidFill>
                <a:latin typeface="Cambria Math" panose="02040503050406030204" pitchFamily="18" charset="0"/>
                <a:ea typeface="Cambria Math" panose="02040503050406030204" pitchFamily="18" charset="0"/>
              </a:rPr>
              <a:t>tidak</a:t>
            </a:r>
            <a:r>
              <a:rPr lang="en-US" altLang="ko-KR" b="1" dirty="0">
                <a:solidFill>
                  <a:srgbClr val="00B050"/>
                </a:solidFill>
                <a:latin typeface="Cambria Math" panose="02040503050406030204" pitchFamily="18" charset="0"/>
                <a:ea typeface="Cambria Math" panose="02040503050406030204" pitchFamily="18" charset="0"/>
              </a:rPr>
              <a:t> </a:t>
            </a:r>
            <a:r>
              <a:rPr lang="en-US" altLang="ko-KR" b="1" dirty="0" err="1">
                <a:solidFill>
                  <a:srgbClr val="00B050"/>
                </a:solidFill>
                <a:latin typeface="Cambria Math" panose="02040503050406030204" pitchFamily="18" charset="0"/>
                <a:ea typeface="Cambria Math" panose="02040503050406030204" pitchFamily="18" charset="0"/>
              </a:rPr>
              <a:t>pernah</a:t>
            </a:r>
            <a:r>
              <a:rPr lang="en-US" altLang="ko-KR" b="1" dirty="0">
                <a:solidFill>
                  <a:srgbClr val="00B050"/>
                </a:solidFill>
                <a:latin typeface="Cambria Math" panose="02040503050406030204" pitchFamily="18" charset="0"/>
                <a:ea typeface="Cambria Math" panose="02040503050406030204" pitchFamily="18" charset="0"/>
              </a:rPr>
              <a:t> </a:t>
            </a:r>
            <a:r>
              <a:rPr lang="en-US" altLang="ko-KR" b="1" dirty="0" err="1">
                <a:solidFill>
                  <a:srgbClr val="00B050"/>
                </a:solidFill>
                <a:latin typeface="Cambria Math" panose="02040503050406030204" pitchFamily="18" charset="0"/>
                <a:ea typeface="Cambria Math" panose="02040503050406030204" pitchFamily="18" charset="0"/>
              </a:rPr>
              <a:t>merasa</a:t>
            </a:r>
            <a:r>
              <a:rPr lang="en-US" altLang="ko-KR" b="1" dirty="0">
                <a:solidFill>
                  <a:srgbClr val="00B050"/>
                </a:solidFill>
                <a:latin typeface="Cambria Math" panose="02040503050406030204" pitchFamily="18" charset="0"/>
                <a:ea typeface="Cambria Math" panose="02040503050406030204" pitchFamily="18" charset="0"/>
              </a:rPr>
              <a:t> </a:t>
            </a:r>
            <a:r>
              <a:rPr lang="en-US" altLang="ko-KR" b="1" dirty="0" err="1">
                <a:solidFill>
                  <a:srgbClr val="00B050"/>
                </a:solidFill>
                <a:latin typeface="Cambria Math" panose="02040503050406030204" pitchFamily="18" charset="0"/>
                <a:ea typeface="Cambria Math" panose="02040503050406030204" pitchFamily="18" charset="0"/>
              </a:rPr>
              <a:t>cukup</a:t>
            </a:r>
            <a:r>
              <a:rPr lang="en-US" altLang="ko-KR" b="1" dirty="0">
                <a:solidFill>
                  <a:srgbClr val="00B050"/>
                </a:solidFill>
                <a:latin typeface="Cambria Math" panose="02040503050406030204" pitchFamily="18" charset="0"/>
                <a:ea typeface="Cambria Math" panose="02040503050406030204" pitchFamily="18" charset="0"/>
              </a:rPr>
              <a:t>, </a:t>
            </a:r>
            <a:r>
              <a:rPr lang="en-US" altLang="ko-KR" b="1" dirty="0" err="1">
                <a:solidFill>
                  <a:srgbClr val="00B050"/>
                </a:solidFill>
                <a:latin typeface="Cambria Math" panose="02040503050406030204" pitchFamily="18" charset="0"/>
                <a:ea typeface="Cambria Math" panose="02040503050406030204" pitchFamily="18" charset="0"/>
              </a:rPr>
              <a:t>mengerjar</a:t>
            </a:r>
            <a:r>
              <a:rPr lang="en-US" altLang="ko-KR" b="1" dirty="0">
                <a:solidFill>
                  <a:srgbClr val="00B050"/>
                </a:solidFill>
                <a:latin typeface="Cambria Math" panose="02040503050406030204" pitchFamily="18" charset="0"/>
                <a:ea typeface="Cambria Math" panose="02040503050406030204" pitchFamily="18" charset="0"/>
              </a:rPr>
              <a:t> </a:t>
            </a:r>
            <a:r>
              <a:rPr lang="en-US" altLang="ko-KR" b="1" dirty="0" err="1">
                <a:solidFill>
                  <a:srgbClr val="00B050"/>
                </a:solidFill>
                <a:latin typeface="Cambria Math" panose="02040503050406030204" pitchFamily="18" charset="0"/>
                <a:ea typeface="Cambria Math" panose="02040503050406030204" pitchFamily="18" charset="0"/>
              </a:rPr>
              <a:t>prestise</a:t>
            </a:r>
            <a:r>
              <a:rPr lang="en-US" altLang="ko-KR" b="1" dirty="0">
                <a:solidFill>
                  <a:srgbClr val="00B050"/>
                </a:solidFill>
                <a:latin typeface="Cambria Math" panose="02040503050406030204" pitchFamily="18" charset="0"/>
                <a:ea typeface="Cambria Math" panose="02040503050406030204" pitchFamily="18" charset="0"/>
              </a:rPr>
              <a:t>, </a:t>
            </a:r>
            <a:r>
              <a:rPr lang="en-US" altLang="ko-KR" b="1" dirty="0" err="1">
                <a:solidFill>
                  <a:srgbClr val="00B050"/>
                </a:solidFill>
                <a:latin typeface="Cambria Math" panose="02040503050406030204" pitchFamily="18" charset="0"/>
                <a:ea typeface="Cambria Math" panose="02040503050406030204" pitchFamily="18" charset="0"/>
              </a:rPr>
              <a:t>tidak</a:t>
            </a:r>
            <a:r>
              <a:rPr lang="en-US" altLang="ko-KR" b="1" dirty="0">
                <a:solidFill>
                  <a:srgbClr val="00B050"/>
                </a:solidFill>
                <a:latin typeface="Cambria Math" panose="02040503050406030204" pitchFamily="18" charset="0"/>
                <a:ea typeface="Cambria Math" panose="02040503050406030204" pitchFamily="18" charset="0"/>
              </a:rPr>
              <a:t> </a:t>
            </a:r>
            <a:r>
              <a:rPr lang="en-US" altLang="ko-KR" b="1" dirty="0" err="1">
                <a:solidFill>
                  <a:srgbClr val="00B050"/>
                </a:solidFill>
                <a:latin typeface="Cambria Math" panose="02040503050406030204" pitchFamily="18" charset="0"/>
                <a:ea typeface="Cambria Math" panose="02040503050406030204" pitchFamily="18" charset="0"/>
              </a:rPr>
              <a:t>bersyukur</a:t>
            </a:r>
            <a:r>
              <a:rPr lang="en-US" altLang="ko-KR" b="1" dirty="0">
                <a:solidFill>
                  <a:srgbClr val="00B050"/>
                </a:solidFill>
                <a:latin typeface="Cambria Math" panose="02040503050406030204" pitchFamily="18" charset="0"/>
                <a:ea typeface="Cambria Math" panose="02040503050406030204" pitchFamily="18" charset="0"/>
              </a:rPr>
              <a:t>.</a:t>
            </a:r>
            <a:endParaRPr lang="ko-KR" altLang="en-US" b="1" dirty="0">
              <a:solidFill>
                <a:srgbClr val="00B050"/>
              </a:solidFill>
              <a:latin typeface="Cambria Math" panose="02040503050406030204" pitchFamily="18" charset="0"/>
            </a:endParaRPr>
          </a:p>
        </p:txBody>
      </p:sp>
      <p:sp>
        <p:nvSpPr>
          <p:cNvPr id="11" name="TextBox 10">
            <a:extLst>
              <a:ext uri="{FF2B5EF4-FFF2-40B4-BE49-F238E27FC236}">
                <a16:creationId xmlns:a16="http://schemas.microsoft.com/office/drawing/2014/main" id="{D34697A9-F311-14F3-3DC2-A8CA1C4FADBA}"/>
              </a:ext>
            </a:extLst>
          </p:cNvPr>
          <p:cNvSpPr txBox="1"/>
          <p:nvPr/>
        </p:nvSpPr>
        <p:spPr>
          <a:xfrm>
            <a:off x="500843" y="1914092"/>
            <a:ext cx="3032345" cy="923330"/>
          </a:xfrm>
          <a:prstGeom prst="rect">
            <a:avLst/>
          </a:prstGeom>
          <a:noFill/>
        </p:spPr>
        <p:txBody>
          <a:bodyPr wrap="square" rtlCol="0">
            <a:spAutoFit/>
          </a:bodyPr>
          <a:lstStyle/>
          <a:p>
            <a:pPr algn="r"/>
            <a:r>
              <a:rPr lang="en-US" altLang="ko-KR" b="1" dirty="0" err="1">
                <a:solidFill>
                  <a:srgbClr val="C00000"/>
                </a:solidFill>
                <a:latin typeface="Cambria Math" panose="02040503050406030204" pitchFamily="18" charset="0"/>
                <a:ea typeface="Cambria Math" panose="02040503050406030204" pitchFamily="18" charset="0"/>
              </a:rPr>
              <a:t>Keserakahan</a:t>
            </a:r>
            <a:r>
              <a:rPr lang="en-US" altLang="ko-KR" b="1" dirty="0">
                <a:solidFill>
                  <a:srgbClr val="C00000"/>
                </a:solidFill>
                <a:latin typeface="Cambria Math" panose="02040503050406030204" pitchFamily="18" charset="0"/>
                <a:ea typeface="Cambria Math" panose="02040503050406030204" pitchFamily="18" charset="0"/>
              </a:rPr>
              <a:t> dan </a:t>
            </a:r>
            <a:r>
              <a:rPr lang="en-US" altLang="ko-KR" b="1" dirty="0" err="1">
                <a:solidFill>
                  <a:srgbClr val="C00000"/>
                </a:solidFill>
                <a:latin typeface="Cambria Math" panose="02040503050406030204" pitchFamily="18" charset="0"/>
                <a:ea typeface="Cambria Math" panose="02040503050406030204" pitchFamily="18" charset="0"/>
              </a:rPr>
              <a:t>kerakusan</a:t>
            </a:r>
            <a:r>
              <a:rPr lang="en-US" altLang="ko-KR" b="1" dirty="0">
                <a:solidFill>
                  <a:srgbClr val="C00000"/>
                </a:solidFill>
                <a:latin typeface="Cambria Math" panose="02040503050406030204" pitchFamily="18" charset="0"/>
                <a:ea typeface="Cambria Math" panose="02040503050406030204" pitchFamily="18" charset="0"/>
              </a:rPr>
              <a:t>, </a:t>
            </a:r>
            <a:r>
              <a:rPr lang="en-US" altLang="ko-KR" b="1" dirty="0" err="1">
                <a:solidFill>
                  <a:srgbClr val="C00000"/>
                </a:solidFill>
                <a:latin typeface="Cambria Math" panose="02040503050406030204" pitchFamily="18" charset="0"/>
                <a:ea typeface="Cambria Math" panose="02040503050406030204" pitchFamily="18" charset="0"/>
              </a:rPr>
              <a:t>secara</a:t>
            </a:r>
            <a:r>
              <a:rPr lang="en-US" altLang="ko-KR" b="1" dirty="0">
                <a:solidFill>
                  <a:srgbClr val="C00000"/>
                </a:solidFill>
                <a:latin typeface="Cambria Math" panose="02040503050406030204" pitchFamily="18" charset="0"/>
                <a:ea typeface="Cambria Math" panose="02040503050406030204" pitchFamily="18" charset="0"/>
              </a:rPr>
              <a:t> </a:t>
            </a:r>
            <a:r>
              <a:rPr lang="en-US" altLang="ko-KR" b="1" dirty="0" err="1">
                <a:solidFill>
                  <a:srgbClr val="C00000"/>
                </a:solidFill>
                <a:latin typeface="Cambria Math" panose="02040503050406030204" pitchFamily="18" charset="0"/>
                <a:ea typeface="Cambria Math" panose="02040503050406030204" pitchFamily="18" charset="0"/>
              </a:rPr>
              <a:t>potensial</a:t>
            </a:r>
            <a:r>
              <a:rPr lang="en-US" altLang="ko-KR" b="1" dirty="0">
                <a:solidFill>
                  <a:srgbClr val="C00000"/>
                </a:solidFill>
                <a:latin typeface="Cambria Math" panose="02040503050406030204" pitchFamily="18" charset="0"/>
                <a:ea typeface="Cambria Math" panose="02040503050406030204" pitchFamily="18" charset="0"/>
              </a:rPr>
              <a:t> </a:t>
            </a:r>
            <a:r>
              <a:rPr lang="en-US" altLang="ko-KR" b="1" dirty="0" err="1">
                <a:solidFill>
                  <a:srgbClr val="C00000"/>
                </a:solidFill>
                <a:latin typeface="Cambria Math" panose="02040503050406030204" pitchFamily="18" charset="0"/>
                <a:ea typeface="Cambria Math" panose="02040503050406030204" pitchFamily="18" charset="0"/>
              </a:rPr>
              <a:t>ada</a:t>
            </a:r>
            <a:r>
              <a:rPr lang="en-US" altLang="ko-KR" b="1" dirty="0">
                <a:solidFill>
                  <a:srgbClr val="C00000"/>
                </a:solidFill>
                <a:latin typeface="Cambria Math" panose="02040503050406030204" pitchFamily="18" charset="0"/>
                <a:ea typeface="Cambria Math" panose="02040503050406030204" pitchFamily="18" charset="0"/>
              </a:rPr>
              <a:t> </a:t>
            </a:r>
            <a:r>
              <a:rPr lang="en-US" altLang="ko-KR" b="1" dirty="0" err="1">
                <a:solidFill>
                  <a:srgbClr val="C00000"/>
                </a:solidFill>
                <a:latin typeface="Cambria Math" panose="02040503050406030204" pitchFamily="18" charset="0"/>
                <a:ea typeface="Cambria Math" panose="02040503050406030204" pitchFamily="18" charset="0"/>
              </a:rPr>
              <a:t>dalam</a:t>
            </a:r>
            <a:r>
              <a:rPr lang="en-US" altLang="ko-KR" b="1" dirty="0">
                <a:solidFill>
                  <a:srgbClr val="C00000"/>
                </a:solidFill>
                <a:latin typeface="Cambria Math" panose="02040503050406030204" pitchFamily="18" charset="0"/>
                <a:ea typeface="Cambria Math" panose="02040503050406030204" pitchFamily="18" charset="0"/>
              </a:rPr>
              <a:t> </a:t>
            </a:r>
            <a:r>
              <a:rPr lang="en-US" altLang="ko-KR" b="1" dirty="0" err="1">
                <a:solidFill>
                  <a:srgbClr val="C00000"/>
                </a:solidFill>
                <a:latin typeface="Cambria Math" panose="02040503050406030204" pitchFamily="18" charset="0"/>
                <a:ea typeface="Cambria Math" panose="02040503050406030204" pitchFamily="18" charset="0"/>
              </a:rPr>
              <a:t>diri</a:t>
            </a:r>
            <a:r>
              <a:rPr lang="en-US" altLang="ko-KR" b="1" dirty="0">
                <a:solidFill>
                  <a:srgbClr val="C00000"/>
                </a:solidFill>
                <a:latin typeface="Cambria Math" panose="02040503050406030204" pitchFamily="18" charset="0"/>
                <a:ea typeface="Cambria Math" panose="02040503050406030204" pitchFamily="18" charset="0"/>
              </a:rPr>
              <a:t> </a:t>
            </a:r>
            <a:r>
              <a:rPr lang="en-US" altLang="ko-KR" b="1" dirty="0" err="1">
                <a:solidFill>
                  <a:srgbClr val="C00000"/>
                </a:solidFill>
                <a:latin typeface="Cambria Math" panose="02040503050406030204" pitchFamily="18" charset="0"/>
                <a:ea typeface="Cambria Math" panose="02040503050406030204" pitchFamily="18" charset="0"/>
              </a:rPr>
              <a:t>setiap</a:t>
            </a:r>
            <a:r>
              <a:rPr lang="en-US" altLang="ko-KR" b="1" dirty="0">
                <a:solidFill>
                  <a:srgbClr val="C00000"/>
                </a:solidFill>
                <a:latin typeface="Cambria Math" panose="02040503050406030204" pitchFamily="18" charset="0"/>
                <a:ea typeface="Cambria Math" panose="02040503050406030204" pitchFamily="18" charset="0"/>
              </a:rPr>
              <a:t> orang</a:t>
            </a:r>
            <a:endParaRPr lang="ko-KR" altLang="en-US" b="1" dirty="0">
              <a:solidFill>
                <a:srgbClr val="C00000"/>
              </a:solidFill>
              <a:latin typeface="Cambria Math" panose="02040503050406030204" pitchFamily="18" charset="0"/>
            </a:endParaRPr>
          </a:p>
        </p:txBody>
      </p:sp>
      <p:sp>
        <p:nvSpPr>
          <p:cNvPr id="14" name="TextBox 13">
            <a:extLst>
              <a:ext uri="{FF2B5EF4-FFF2-40B4-BE49-F238E27FC236}">
                <a16:creationId xmlns:a16="http://schemas.microsoft.com/office/drawing/2014/main" id="{A9CE4DB2-286D-9BAF-D949-D6BD6F9B519C}"/>
              </a:ext>
            </a:extLst>
          </p:cNvPr>
          <p:cNvSpPr txBox="1"/>
          <p:nvPr/>
        </p:nvSpPr>
        <p:spPr>
          <a:xfrm>
            <a:off x="478958" y="4139796"/>
            <a:ext cx="3032344" cy="923330"/>
          </a:xfrm>
          <a:prstGeom prst="rect">
            <a:avLst/>
          </a:prstGeom>
          <a:noFill/>
        </p:spPr>
        <p:txBody>
          <a:bodyPr wrap="square" rtlCol="0">
            <a:spAutoFit/>
          </a:bodyPr>
          <a:lstStyle/>
          <a:p>
            <a:pPr algn="r"/>
            <a:r>
              <a:rPr lang="en-US" altLang="ko-KR" b="1" dirty="0" err="1">
                <a:solidFill>
                  <a:schemeClr val="accent4">
                    <a:lumMod val="75000"/>
                  </a:schemeClr>
                </a:solidFill>
                <a:latin typeface="Cambria Math" panose="02040503050406030204" pitchFamily="18" charset="0"/>
                <a:ea typeface="Cambria Math" panose="02040503050406030204" pitchFamily="18" charset="0"/>
              </a:rPr>
              <a:t>Hukum</a:t>
            </a:r>
            <a:r>
              <a:rPr lang="en-US" altLang="ko-KR" b="1" dirty="0">
                <a:solidFill>
                  <a:schemeClr val="accent4">
                    <a:lumMod val="75000"/>
                  </a:schemeClr>
                </a:solidFill>
                <a:latin typeface="Cambria Math" panose="02040503050406030204" pitchFamily="18" charset="0"/>
                <a:ea typeface="Cambria Math" panose="02040503050406030204" pitchFamily="18" charset="0"/>
              </a:rPr>
              <a:t> yang </a:t>
            </a:r>
            <a:r>
              <a:rPr lang="en-US" altLang="ko-KR" b="1" dirty="0" err="1">
                <a:solidFill>
                  <a:schemeClr val="accent4">
                    <a:lumMod val="75000"/>
                  </a:schemeClr>
                </a:solidFill>
                <a:latin typeface="Cambria Math" panose="02040503050406030204" pitchFamily="18" charset="0"/>
                <a:ea typeface="Cambria Math" panose="02040503050406030204" pitchFamily="18" charset="0"/>
              </a:rPr>
              <a:t>tidak</a:t>
            </a:r>
            <a:r>
              <a:rPr lang="en-US" altLang="ko-KR" b="1" dirty="0">
                <a:solidFill>
                  <a:schemeClr val="accent4">
                    <a:lumMod val="75000"/>
                  </a:schemeClr>
                </a:solidFill>
                <a:latin typeface="Cambria Math" panose="02040503050406030204" pitchFamily="18" charset="0"/>
                <a:ea typeface="Cambria Math" panose="02040503050406030204" pitchFamily="18" charset="0"/>
              </a:rPr>
              <a:t> </a:t>
            </a:r>
            <a:r>
              <a:rPr lang="en-US" altLang="ko-KR" b="1" dirty="0" err="1">
                <a:solidFill>
                  <a:schemeClr val="accent4">
                    <a:lumMod val="75000"/>
                  </a:schemeClr>
                </a:solidFill>
                <a:latin typeface="Cambria Math" panose="02040503050406030204" pitchFamily="18" charset="0"/>
                <a:ea typeface="Cambria Math" panose="02040503050406030204" pitchFamily="18" charset="0"/>
              </a:rPr>
              <a:t>membuat</a:t>
            </a:r>
            <a:r>
              <a:rPr lang="en-US" altLang="ko-KR" b="1" dirty="0">
                <a:solidFill>
                  <a:schemeClr val="accent4">
                    <a:lumMod val="75000"/>
                  </a:schemeClr>
                </a:solidFill>
                <a:latin typeface="Cambria Math" panose="02040503050406030204" pitchFamily="18" charset="0"/>
                <a:ea typeface="Cambria Math" panose="02040503050406030204" pitchFamily="18" charset="0"/>
              </a:rPr>
              <a:t> </a:t>
            </a:r>
            <a:r>
              <a:rPr lang="en-US" altLang="ko-KR" b="1" dirty="0" err="1">
                <a:solidFill>
                  <a:schemeClr val="accent4">
                    <a:lumMod val="75000"/>
                  </a:schemeClr>
                </a:solidFill>
                <a:latin typeface="Cambria Math" panose="02040503050406030204" pitchFamily="18" charset="0"/>
                <a:ea typeface="Cambria Math" panose="02040503050406030204" pitchFamily="18" charset="0"/>
              </a:rPr>
              <a:t>jera</a:t>
            </a:r>
            <a:r>
              <a:rPr lang="en-US" altLang="ko-KR" b="1" dirty="0">
                <a:solidFill>
                  <a:schemeClr val="accent4">
                    <a:lumMod val="75000"/>
                  </a:schemeClr>
                </a:solidFill>
                <a:latin typeface="Cambria Math" panose="02040503050406030204" pitchFamily="18" charset="0"/>
                <a:ea typeface="Cambria Math" panose="02040503050406030204" pitchFamily="18" charset="0"/>
              </a:rPr>
              <a:t>, </a:t>
            </a:r>
            <a:r>
              <a:rPr lang="en-US" altLang="ko-KR" b="1" dirty="0" err="1">
                <a:solidFill>
                  <a:schemeClr val="accent4">
                    <a:lumMod val="75000"/>
                  </a:schemeClr>
                </a:solidFill>
                <a:latin typeface="Cambria Math" panose="02040503050406030204" pitchFamily="18" charset="0"/>
                <a:ea typeface="Cambria Math" panose="02040503050406030204" pitchFamily="18" charset="0"/>
              </a:rPr>
              <a:t>bahkan</a:t>
            </a:r>
            <a:r>
              <a:rPr lang="en-US" altLang="ko-KR" b="1" dirty="0">
                <a:solidFill>
                  <a:schemeClr val="accent4">
                    <a:lumMod val="75000"/>
                  </a:schemeClr>
                </a:solidFill>
                <a:latin typeface="Cambria Math" panose="02040503050406030204" pitchFamily="18" charset="0"/>
                <a:ea typeface="Cambria Math" panose="02040503050406030204" pitchFamily="18" charset="0"/>
              </a:rPr>
              <a:t> </a:t>
            </a:r>
            <a:r>
              <a:rPr lang="en-US" altLang="ko-KR" b="1" dirty="0" err="1">
                <a:solidFill>
                  <a:schemeClr val="accent4">
                    <a:lumMod val="75000"/>
                  </a:schemeClr>
                </a:solidFill>
                <a:latin typeface="Cambria Math" panose="02040503050406030204" pitchFamily="18" charset="0"/>
                <a:ea typeface="Cambria Math" panose="02040503050406030204" pitchFamily="18" charset="0"/>
              </a:rPr>
              <a:t>cenderung</a:t>
            </a:r>
            <a:r>
              <a:rPr lang="en-US" altLang="ko-KR" b="1" dirty="0">
                <a:solidFill>
                  <a:schemeClr val="accent4">
                    <a:lumMod val="75000"/>
                  </a:schemeClr>
                </a:solidFill>
                <a:latin typeface="Cambria Math" panose="02040503050406030204" pitchFamily="18" charset="0"/>
                <a:ea typeface="Cambria Math" panose="02040503050406030204" pitchFamily="18" charset="0"/>
              </a:rPr>
              <a:t> “</a:t>
            </a:r>
            <a:r>
              <a:rPr lang="en-US" altLang="ko-KR" b="1" dirty="0" err="1">
                <a:solidFill>
                  <a:schemeClr val="accent4">
                    <a:lumMod val="75000"/>
                  </a:schemeClr>
                </a:solidFill>
                <a:latin typeface="Cambria Math" panose="02040503050406030204" pitchFamily="18" charset="0"/>
                <a:ea typeface="Cambria Math" panose="02040503050406030204" pitchFamily="18" charset="0"/>
              </a:rPr>
              <a:t>diperingan</a:t>
            </a:r>
            <a:r>
              <a:rPr lang="en-US" altLang="ko-KR" b="1" dirty="0">
                <a:solidFill>
                  <a:schemeClr val="accent4">
                    <a:lumMod val="75000"/>
                  </a:schemeClr>
                </a:solidFill>
                <a:latin typeface="Cambria Math" panose="02040503050406030204" pitchFamily="18" charset="0"/>
                <a:ea typeface="Cambria Math" panose="02040503050406030204" pitchFamily="18" charset="0"/>
              </a:rPr>
              <a:t>”</a:t>
            </a:r>
            <a:endParaRPr lang="ko-KR" altLang="en-US" b="1" dirty="0">
              <a:solidFill>
                <a:schemeClr val="accent4">
                  <a:lumMod val="75000"/>
                </a:schemeClr>
              </a:solidFill>
              <a:latin typeface="Cambria Math" panose="02040503050406030204" pitchFamily="18" charset="0"/>
            </a:endParaRPr>
          </a:p>
        </p:txBody>
      </p:sp>
      <p:sp>
        <p:nvSpPr>
          <p:cNvPr id="16" name="TextBox 15">
            <a:extLst>
              <a:ext uri="{FF2B5EF4-FFF2-40B4-BE49-F238E27FC236}">
                <a16:creationId xmlns:a16="http://schemas.microsoft.com/office/drawing/2014/main" id="{DE4E8ECF-0C09-6183-12FE-0462BE53D5AE}"/>
              </a:ext>
            </a:extLst>
          </p:cNvPr>
          <p:cNvSpPr txBox="1"/>
          <p:nvPr/>
        </p:nvSpPr>
        <p:spPr>
          <a:xfrm>
            <a:off x="5168325" y="3143817"/>
            <a:ext cx="1505967" cy="707886"/>
          </a:xfrm>
          <a:prstGeom prst="rect">
            <a:avLst/>
          </a:prstGeom>
          <a:noFill/>
        </p:spPr>
        <p:txBody>
          <a:bodyPr wrap="square" rtlCol="0">
            <a:spAutoFit/>
          </a:bodyPr>
          <a:lstStyle/>
          <a:p>
            <a:pPr algn="ctr"/>
            <a:r>
              <a:rPr lang="en-US" sz="2000" b="1" i="1" dirty="0">
                <a:latin typeface="Cambria Math" panose="02040503050406030204" pitchFamily="18" charset="0"/>
                <a:ea typeface="Cambria Math" panose="02040503050406030204" pitchFamily="18" charset="0"/>
              </a:rPr>
              <a:t>GONE THEORY</a:t>
            </a:r>
            <a:endParaRPr lang="ko-KR" altLang="en-US" sz="2000" b="1" i="1" dirty="0">
              <a:solidFill>
                <a:schemeClr val="tx1">
                  <a:lumMod val="75000"/>
                  <a:lumOff val="25000"/>
                </a:schemeClr>
              </a:solidFill>
              <a:cs typeface="Calibri" pitchFamily="34" charset="0"/>
            </a:endParaRPr>
          </a:p>
        </p:txBody>
      </p:sp>
      <p:grpSp>
        <p:nvGrpSpPr>
          <p:cNvPr id="43" name="Group 42">
            <a:extLst>
              <a:ext uri="{FF2B5EF4-FFF2-40B4-BE49-F238E27FC236}">
                <a16:creationId xmlns:a16="http://schemas.microsoft.com/office/drawing/2014/main" id="{A5727A9C-3629-FC6C-C240-8D30C95EE4EE}"/>
              </a:ext>
            </a:extLst>
          </p:cNvPr>
          <p:cNvGrpSpPr/>
          <p:nvPr/>
        </p:nvGrpSpPr>
        <p:grpSpPr>
          <a:xfrm>
            <a:off x="7298341" y="5653661"/>
            <a:ext cx="4280746" cy="732605"/>
            <a:chOff x="790648" y="5221095"/>
            <a:chExt cx="5488129" cy="1212329"/>
          </a:xfrm>
        </p:grpSpPr>
        <p:pic>
          <p:nvPicPr>
            <p:cNvPr id="44" name="Picture 4" descr="https://lan.go.id/wp-content/uploads/2020/06/i-150x150-1.png">
              <a:extLst>
                <a:ext uri="{FF2B5EF4-FFF2-40B4-BE49-F238E27FC236}">
                  <a16:creationId xmlns:a16="http://schemas.microsoft.com/office/drawing/2014/main" id="{6EFE9789-0AD3-CAD0-9E7F-5B100C3FE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6A35C10D-79B3-8C4B-4443-32E2CC82B9A7}"/>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46" name="Picture 6" descr="https://lan.go.id/wp-content/uploads/2020/06/prof-150x150-1.png">
              <a:extLst>
                <a:ext uri="{FF2B5EF4-FFF2-40B4-BE49-F238E27FC236}">
                  <a16:creationId xmlns:a16="http://schemas.microsoft.com/office/drawing/2014/main" id="{471D2E64-A1C0-B7AA-24BE-0A6E7EA66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9BEC99BA-6A86-F35E-5940-7D8E3BA0B57A}"/>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48" name="Picture 8" descr="https://lan.go.id/wp-content/uploads/2020/06/in-150x150-1.png">
              <a:extLst>
                <a:ext uri="{FF2B5EF4-FFF2-40B4-BE49-F238E27FC236}">
                  <a16:creationId xmlns:a16="http://schemas.microsoft.com/office/drawing/2014/main" id="{1D8005FD-4550-71E1-13D3-E7235C47C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7BB2F807-AE7C-7DD2-7007-1867361B8E16}"/>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50" name="Picture 10" descr="https://lan.go.id/wp-content/uploads/2020/06/p-150x150-1.png">
              <a:extLst>
                <a:ext uri="{FF2B5EF4-FFF2-40B4-BE49-F238E27FC236}">
                  <a16:creationId xmlns:a16="http://schemas.microsoft.com/office/drawing/2014/main" id="{E37B46E7-8874-5552-08CE-C478D5FC6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F645832F-30F3-1298-EF4A-CF2F6086BB58}"/>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52" name="Group 51">
            <a:extLst>
              <a:ext uri="{FF2B5EF4-FFF2-40B4-BE49-F238E27FC236}">
                <a16:creationId xmlns:a16="http://schemas.microsoft.com/office/drawing/2014/main" id="{E457964F-556A-36C9-7B40-E05D90F7531A}"/>
              </a:ext>
            </a:extLst>
          </p:cNvPr>
          <p:cNvGrpSpPr/>
          <p:nvPr/>
        </p:nvGrpSpPr>
        <p:grpSpPr>
          <a:xfrm>
            <a:off x="209012" y="125747"/>
            <a:ext cx="2471638" cy="797849"/>
            <a:chOff x="5867383" y="205328"/>
            <a:chExt cx="3650063" cy="1248239"/>
          </a:xfrm>
        </p:grpSpPr>
        <p:sp>
          <p:nvSpPr>
            <p:cNvPr id="53" name="TextBox 52">
              <a:extLst>
                <a:ext uri="{FF2B5EF4-FFF2-40B4-BE49-F238E27FC236}">
                  <a16:creationId xmlns:a16="http://schemas.microsoft.com/office/drawing/2014/main" id="{F322652C-F70B-2C92-E5F9-8F24F18A7D52}"/>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54" name="Picture 4" descr="https://stialanmakassar.ac.id/wp-content/uploads/2019/04/Photo-from-brezkiawan-1.jpg">
              <a:extLst>
                <a:ext uri="{FF2B5EF4-FFF2-40B4-BE49-F238E27FC236}">
                  <a16:creationId xmlns:a16="http://schemas.microsoft.com/office/drawing/2014/main" id="{4148ED5E-4A25-5B64-FD6F-52C335FF1F9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B0ACECF2-CD88-A7B1-F95C-01C180D15DDA}"/>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56" name="Picture 55">
            <a:extLst>
              <a:ext uri="{FF2B5EF4-FFF2-40B4-BE49-F238E27FC236}">
                <a16:creationId xmlns:a16="http://schemas.microsoft.com/office/drawing/2014/main" id="{F2E40152-0F1C-45FE-283A-7D9E082DAE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57" name="Picture 56">
            <a:extLst>
              <a:ext uri="{FF2B5EF4-FFF2-40B4-BE49-F238E27FC236}">
                <a16:creationId xmlns:a16="http://schemas.microsoft.com/office/drawing/2014/main" id="{DE523CB7-D634-2B76-A7CC-B00C026F77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Tree>
    <p:extLst>
      <p:ext uri="{BB962C8B-B14F-4D97-AF65-F5344CB8AC3E}">
        <p14:creationId xmlns:p14="http://schemas.microsoft.com/office/powerpoint/2010/main" val="3736262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8C29D-DE1E-EC0D-6468-013637C9AB9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6A3F798-6E54-C3DB-D62A-1999AD375562}"/>
              </a:ext>
            </a:extLst>
          </p:cNvPr>
          <p:cNvGrpSpPr/>
          <p:nvPr/>
        </p:nvGrpSpPr>
        <p:grpSpPr>
          <a:xfrm>
            <a:off x="210616" y="5653661"/>
            <a:ext cx="585808" cy="555519"/>
            <a:chOff x="10432357" y="212669"/>
            <a:chExt cx="612578" cy="1056688"/>
          </a:xfrm>
        </p:grpSpPr>
        <p:sp>
          <p:nvSpPr>
            <p:cNvPr id="6" name="Freeform: Shape 5">
              <a:extLst>
                <a:ext uri="{FF2B5EF4-FFF2-40B4-BE49-F238E27FC236}">
                  <a16:creationId xmlns:a16="http://schemas.microsoft.com/office/drawing/2014/main" id="{90FAB2D5-BF8C-C77D-9F69-338609ED1115}"/>
                </a:ext>
              </a:extLst>
            </p:cNvPr>
            <p:cNvSpPr/>
            <p:nvPr/>
          </p:nvSpPr>
          <p:spPr>
            <a:xfrm>
              <a:off x="10561867" y="1079641"/>
              <a:ext cx="345457" cy="153999"/>
            </a:xfrm>
            <a:custGeom>
              <a:avLst/>
              <a:gdLst>
                <a:gd name="connsiteX0" fmla="*/ 755333 w 790575"/>
                <a:gd name="connsiteY0" fmla="*/ 358140 h 352425"/>
                <a:gd name="connsiteX1" fmla="*/ 35243 w 790575"/>
                <a:gd name="connsiteY1" fmla="*/ 358140 h 352425"/>
                <a:gd name="connsiteX2" fmla="*/ 0 w 790575"/>
                <a:gd name="connsiteY2" fmla="*/ 322897 h 352425"/>
                <a:gd name="connsiteX3" fmla="*/ 0 w 790575"/>
                <a:gd name="connsiteY3" fmla="*/ 35242 h 352425"/>
                <a:gd name="connsiteX4" fmla="*/ 35243 w 790575"/>
                <a:gd name="connsiteY4" fmla="*/ 0 h 352425"/>
                <a:gd name="connsiteX5" fmla="*/ 755333 w 790575"/>
                <a:gd name="connsiteY5" fmla="*/ 0 h 352425"/>
                <a:gd name="connsiteX6" fmla="*/ 790575 w 790575"/>
                <a:gd name="connsiteY6" fmla="*/ 35242 h 352425"/>
                <a:gd name="connsiteX7" fmla="*/ 790575 w 790575"/>
                <a:gd name="connsiteY7" fmla="*/ 323850 h 352425"/>
                <a:gd name="connsiteX8" fmla="*/ 755333 w 790575"/>
                <a:gd name="connsiteY8" fmla="*/ 35814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352425">
                  <a:moveTo>
                    <a:pt x="755333" y="358140"/>
                  </a:moveTo>
                  <a:lnTo>
                    <a:pt x="35243" y="358140"/>
                  </a:lnTo>
                  <a:cubicBezTo>
                    <a:pt x="16193" y="358140"/>
                    <a:pt x="0" y="341947"/>
                    <a:pt x="0" y="322897"/>
                  </a:cubicBezTo>
                  <a:lnTo>
                    <a:pt x="0" y="35242"/>
                  </a:lnTo>
                  <a:cubicBezTo>
                    <a:pt x="0" y="16192"/>
                    <a:pt x="16193" y="0"/>
                    <a:pt x="35243" y="0"/>
                  </a:cubicBezTo>
                  <a:lnTo>
                    <a:pt x="755333" y="0"/>
                  </a:lnTo>
                  <a:cubicBezTo>
                    <a:pt x="774383" y="0"/>
                    <a:pt x="790575" y="16192"/>
                    <a:pt x="790575" y="35242"/>
                  </a:cubicBezTo>
                  <a:lnTo>
                    <a:pt x="790575" y="323850"/>
                  </a:lnTo>
                  <a:cubicBezTo>
                    <a:pt x="790575" y="342900"/>
                    <a:pt x="775335" y="358140"/>
                    <a:pt x="755333" y="358140"/>
                  </a:cubicBezTo>
                  <a:close/>
                </a:path>
              </a:pathLst>
            </a:custGeom>
            <a:solidFill>
              <a:srgbClr val="FCC901"/>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B400A8A-B885-C862-D124-34D8194275D8}"/>
                </a:ext>
              </a:extLst>
            </p:cNvPr>
            <p:cNvSpPr/>
            <p:nvPr/>
          </p:nvSpPr>
          <p:spPr>
            <a:xfrm>
              <a:off x="10613478" y="1097538"/>
              <a:ext cx="245566" cy="120702"/>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rgbClr val="E1E3F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56287D4-1CC0-A70C-DEE3-47A01F85B8E6}"/>
                </a:ext>
              </a:extLst>
            </p:cNvPr>
            <p:cNvSpPr/>
            <p:nvPr/>
          </p:nvSpPr>
          <p:spPr>
            <a:xfrm>
              <a:off x="10551046" y="1234472"/>
              <a:ext cx="378754" cy="33297"/>
            </a:xfrm>
            <a:custGeom>
              <a:avLst/>
              <a:gdLst>
                <a:gd name="connsiteX0" fmla="*/ 850582 w 866775"/>
                <a:gd name="connsiteY0" fmla="*/ 82867 h 76200"/>
                <a:gd name="connsiteX1" fmla="*/ 18098 w 866775"/>
                <a:gd name="connsiteY1" fmla="*/ 82867 h 76200"/>
                <a:gd name="connsiteX2" fmla="*/ 0 w 866775"/>
                <a:gd name="connsiteY2" fmla="*/ 64770 h 76200"/>
                <a:gd name="connsiteX3" fmla="*/ 0 w 866775"/>
                <a:gd name="connsiteY3" fmla="*/ 18097 h 76200"/>
                <a:gd name="connsiteX4" fmla="*/ 18098 w 866775"/>
                <a:gd name="connsiteY4" fmla="*/ 0 h 76200"/>
                <a:gd name="connsiteX5" fmla="*/ 850582 w 866775"/>
                <a:gd name="connsiteY5" fmla="*/ 0 h 76200"/>
                <a:gd name="connsiteX6" fmla="*/ 868680 w 866775"/>
                <a:gd name="connsiteY6" fmla="*/ 18097 h 76200"/>
                <a:gd name="connsiteX7" fmla="*/ 868680 w 866775"/>
                <a:gd name="connsiteY7" fmla="*/ 64770 h 76200"/>
                <a:gd name="connsiteX8" fmla="*/ 850582 w 866775"/>
                <a:gd name="connsiteY8" fmla="*/ 828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5" h="76200">
                  <a:moveTo>
                    <a:pt x="850582" y="82867"/>
                  </a:moveTo>
                  <a:lnTo>
                    <a:pt x="18098" y="82867"/>
                  </a:lnTo>
                  <a:cubicBezTo>
                    <a:pt x="7620" y="82867"/>
                    <a:pt x="0" y="74295"/>
                    <a:pt x="0" y="64770"/>
                  </a:cubicBezTo>
                  <a:lnTo>
                    <a:pt x="0" y="18097"/>
                  </a:lnTo>
                  <a:cubicBezTo>
                    <a:pt x="0" y="7620"/>
                    <a:pt x="8573" y="0"/>
                    <a:pt x="18098" y="0"/>
                  </a:cubicBezTo>
                  <a:lnTo>
                    <a:pt x="850582" y="0"/>
                  </a:lnTo>
                  <a:cubicBezTo>
                    <a:pt x="861060" y="0"/>
                    <a:pt x="868680" y="8572"/>
                    <a:pt x="868680" y="18097"/>
                  </a:cubicBezTo>
                  <a:lnTo>
                    <a:pt x="868680" y="64770"/>
                  </a:lnTo>
                  <a:cubicBezTo>
                    <a:pt x="868680" y="75247"/>
                    <a:pt x="860107" y="82867"/>
                    <a:pt x="850582" y="82867"/>
                  </a:cubicBezTo>
                  <a:close/>
                </a:path>
              </a:pathLst>
            </a:custGeom>
            <a:solidFill>
              <a:srgbClr val="F73823"/>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39044CA-FE90-C338-C623-191E9AF52F88}"/>
                </a:ext>
              </a:extLst>
            </p:cNvPr>
            <p:cNvSpPr/>
            <p:nvPr/>
          </p:nvSpPr>
          <p:spPr>
            <a:xfrm>
              <a:off x="10432357" y="212669"/>
              <a:ext cx="611833" cy="853237"/>
            </a:xfrm>
            <a:custGeom>
              <a:avLst/>
              <a:gdLst>
                <a:gd name="connsiteX0" fmla="*/ 1404140 w 1400175"/>
                <a:gd name="connsiteY0" fmla="*/ 122873 h 1952625"/>
                <a:gd name="connsiteX1" fmla="*/ 1380328 w 1400175"/>
                <a:gd name="connsiteY1" fmla="*/ 100013 h 1952625"/>
                <a:gd name="connsiteX2" fmla="*/ 1224118 w 1400175"/>
                <a:gd name="connsiteY2" fmla="*/ 100965 h 1952625"/>
                <a:gd name="connsiteX3" fmla="*/ 1200305 w 1400175"/>
                <a:gd name="connsiteY3" fmla="*/ 77153 h 1952625"/>
                <a:gd name="connsiteX4" fmla="*/ 1201257 w 1400175"/>
                <a:gd name="connsiteY4" fmla="*/ 20003 h 1952625"/>
                <a:gd name="connsiteX5" fmla="*/ 1183160 w 1400175"/>
                <a:gd name="connsiteY5" fmla="*/ 0 h 1952625"/>
                <a:gd name="connsiteX6" fmla="*/ 700243 w 1400175"/>
                <a:gd name="connsiteY6" fmla="*/ 1905 h 1952625"/>
                <a:gd name="connsiteX7" fmla="*/ 700243 w 1400175"/>
                <a:gd name="connsiteY7" fmla="*/ 953 h 1952625"/>
                <a:gd name="connsiteX8" fmla="*/ 222087 w 1400175"/>
                <a:gd name="connsiteY8" fmla="*/ 0 h 1952625"/>
                <a:gd name="connsiteX9" fmla="*/ 203990 w 1400175"/>
                <a:gd name="connsiteY9" fmla="*/ 20003 h 1952625"/>
                <a:gd name="connsiteX10" fmla="*/ 204943 w 1400175"/>
                <a:gd name="connsiteY10" fmla="*/ 77153 h 1952625"/>
                <a:gd name="connsiteX11" fmla="*/ 181130 w 1400175"/>
                <a:gd name="connsiteY11" fmla="*/ 100965 h 1952625"/>
                <a:gd name="connsiteX12" fmla="*/ 24920 w 1400175"/>
                <a:gd name="connsiteY12" fmla="*/ 100013 h 1952625"/>
                <a:gd name="connsiteX13" fmla="*/ 1107 w 1400175"/>
                <a:gd name="connsiteY13" fmla="*/ 122873 h 1952625"/>
                <a:gd name="connsiteX14" fmla="*/ 23015 w 1400175"/>
                <a:gd name="connsiteY14" fmla="*/ 400050 h 1952625"/>
                <a:gd name="connsiteX15" fmla="*/ 119218 w 1400175"/>
                <a:gd name="connsiteY15" fmla="*/ 641985 h 1952625"/>
                <a:gd name="connsiteX16" fmla="*/ 373535 w 1400175"/>
                <a:gd name="connsiteY16" fmla="*/ 835343 h 1952625"/>
                <a:gd name="connsiteX17" fmla="*/ 405920 w 1400175"/>
                <a:gd name="connsiteY17" fmla="*/ 849630 h 1952625"/>
                <a:gd name="connsiteX18" fmla="*/ 574513 w 1400175"/>
                <a:gd name="connsiteY18" fmla="*/ 1005840 h 1952625"/>
                <a:gd name="connsiteX19" fmla="*/ 535460 w 1400175"/>
                <a:gd name="connsiteY19" fmla="*/ 1062990 h 1952625"/>
                <a:gd name="connsiteX20" fmla="*/ 587848 w 1400175"/>
                <a:gd name="connsiteY20" fmla="*/ 1099185 h 1952625"/>
                <a:gd name="connsiteX21" fmla="*/ 615470 w 1400175"/>
                <a:gd name="connsiteY21" fmla="*/ 1099185 h 1952625"/>
                <a:gd name="connsiteX22" fmla="*/ 635473 w 1400175"/>
                <a:gd name="connsiteY22" fmla="*/ 1119188 h 1952625"/>
                <a:gd name="connsiteX23" fmla="*/ 639282 w 1400175"/>
                <a:gd name="connsiteY23" fmla="*/ 1198245 h 1952625"/>
                <a:gd name="connsiteX24" fmla="*/ 626900 w 1400175"/>
                <a:gd name="connsiteY24" fmla="*/ 1439228 h 1952625"/>
                <a:gd name="connsiteX25" fmla="*/ 562130 w 1400175"/>
                <a:gd name="connsiteY25" fmla="*/ 1719263 h 1952625"/>
                <a:gd name="connsiteX26" fmla="*/ 427828 w 1400175"/>
                <a:gd name="connsiteY26" fmla="*/ 1946910 h 1952625"/>
                <a:gd name="connsiteX27" fmla="*/ 467832 w 1400175"/>
                <a:gd name="connsiteY27" fmla="*/ 1960245 h 1952625"/>
                <a:gd name="connsiteX28" fmla="*/ 667857 w 1400175"/>
                <a:gd name="connsiteY28" fmla="*/ 1960245 h 1952625"/>
                <a:gd name="connsiteX29" fmla="*/ 697385 w 1400175"/>
                <a:gd name="connsiteY29" fmla="*/ 1960245 h 1952625"/>
                <a:gd name="connsiteX30" fmla="*/ 697385 w 1400175"/>
                <a:gd name="connsiteY30" fmla="*/ 1960245 h 1952625"/>
                <a:gd name="connsiteX31" fmla="*/ 701195 w 1400175"/>
                <a:gd name="connsiteY31" fmla="*/ 1960245 h 1952625"/>
                <a:gd name="connsiteX32" fmla="*/ 705005 w 1400175"/>
                <a:gd name="connsiteY32" fmla="*/ 1960245 h 1952625"/>
                <a:gd name="connsiteX33" fmla="*/ 705005 w 1400175"/>
                <a:gd name="connsiteY33" fmla="*/ 1960245 h 1952625"/>
                <a:gd name="connsiteX34" fmla="*/ 734532 w 1400175"/>
                <a:gd name="connsiteY34" fmla="*/ 1960245 h 1952625"/>
                <a:gd name="connsiteX35" fmla="*/ 934557 w 1400175"/>
                <a:gd name="connsiteY35" fmla="*/ 1960245 h 1952625"/>
                <a:gd name="connsiteX36" fmla="*/ 974563 w 1400175"/>
                <a:gd name="connsiteY36" fmla="*/ 1946910 h 1952625"/>
                <a:gd name="connsiteX37" fmla="*/ 840260 w 1400175"/>
                <a:gd name="connsiteY37" fmla="*/ 1719263 h 1952625"/>
                <a:gd name="connsiteX38" fmla="*/ 775490 w 1400175"/>
                <a:gd name="connsiteY38" fmla="*/ 1439228 h 1952625"/>
                <a:gd name="connsiteX39" fmla="*/ 763107 w 1400175"/>
                <a:gd name="connsiteY39" fmla="*/ 1198245 h 1952625"/>
                <a:gd name="connsiteX40" fmla="*/ 766918 w 1400175"/>
                <a:gd name="connsiteY40" fmla="*/ 1119188 h 1952625"/>
                <a:gd name="connsiteX41" fmla="*/ 786920 w 1400175"/>
                <a:gd name="connsiteY41" fmla="*/ 1099185 h 1952625"/>
                <a:gd name="connsiteX42" fmla="*/ 814543 w 1400175"/>
                <a:gd name="connsiteY42" fmla="*/ 1099185 h 1952625"/>
                <a:gd name="connsiteX43" fmla="*/ 866930 w 1400175"/>
                <a:gd name="connsiteY43" fmla="*/ 1062990 h 1952625"/>
                <a:gd name="connsiteX44" fmla="*/ 827878 w 1400175"/>
                <a:gd name="connsiteY44" fmla="*/ 1005840 h 1952625"/>
                <a:gd name="connsiteX45" fmla="*/ 996470 w 1400175"/>
                <a:gd name="connsiteY45" fmla="*/ 849630 h 1952625"/>
                <a:gd name="connsiteX46" fmla="*/ 1028855 w 1400175"/>
                <a:gd name="connsiteY46" fmla="*/ 835343 h 1952625"/>
                <a:gd name="connsiteX47" fmla="*/ 1283173 w 1400175"/>
                <a:gd name="connsiteY47" fmla="*/ 641985 h 1952625"/>
                <a:gd name="connsiteX48" fmla="*/ 1379375 w 1400175"/>
                <a:gd name="connsiteY48" fmla="*/ 400050 h 1952625"/>
                <a:gd name="connsiteX49" fmla="*/ 1404140 w 1400175"/>
                <a:gd name="connsiteY49" fmla="*/ 122873 h 1952625"/>
                <a:gd name="connsiteX50" fmla="*/ 284000 w 1400175"/>
                <a:gd name="connsiteY50" fmla="*/ 731520 h 1952625"/>
                <a:gd name="connsiteX51" fmla="*/ 132553 w 1400175"/>
                <a:gd name="connsiteY51" fmla="*/ 548640 h 1952625"/>
                <a:gd name="connsiteX52" fmla="*/ 74450 w 1400175"/>
                <a:gd name="connsiteY52" fmla="*/ 360998 h 1952625"/>
                <a:gd name="connsiteX53" fmla="*/ 60162 w 1400175"/>
                <a:gd name="connsiteY53" fmla="*/ 174308 h 1952625"/>
                <a:gd name="connsiteX54" fmla="*/ 75403 w 1400175"/>
                <a:gd name="connsiteY54" fmla="*/ 158115 h 1952625"/>
                <a:gd name="connsiteX55" fmla="*/ 196370 w 1400175"/>
                <a:gd name="connsiteY55" fmla="*/ 158115 h 1952625"/>
                <a:gd name="connsiteX56" fmla="*/ 209705 w 1400175"/>
                <a:gd name="connsiteY56" fmla="*/ 167640 h 1952625"/>
                <a:gd name="connsiteX57" fmla="*/ 219230 w 1400175"/>
                <a:gd name="connsiteY57" fmla="*/ 240983 h 1952625"/>
                <a:gd name="connsiteX58" fmla="*/ 246853 w 1400175"/>
                <a:gd name="connsiteY58" fmla="*/ 420053 h 1952625"/>
                <a:gd name="connsiteX59" fmla="*/ 286857 w 1400175"/>
                <a:gd name="connsiteY59" fmla="*/ 585788 h 1952625"/>
                <a:gd name="connsiteX60" fmla="*/ 356390 w 1400175"/>
                <a:gd name="connsiteY60" fmla="*/ 764858 h 1952625"/>
                <a:gd name="connsiteX61" fmla="*/ 284000 w 1400175"/>
                <a:gd name="connsiteY61" fmla="*/ 731520 h 1952625"/>
                <a:gd name="connsiteX62" fmla="*/ 1331750 w 1400175"/>
                <a:gd name="connsiteY62" fmla="*/ 360998 h 1952625"/>
                <a:gd name="connsiteX63" fmla="*/ 1273648 w 1400175"/>
                <a:gd name="connsiteY63" fmla="*/ 548640 h 1952625"/>
                <a:gd name="connsiteX64" fmla="*/ 1122200 w 1400175"/>
                <a:gd name="connsiteY64" fmla="*/ 731520 h 1952625"/>
                <a:gd name="connsiteX65" fmla="*/ 1048857 w 1400175"/>
                <a:gd name="connsiteY65" fmla="*/ 765810 h 1952625"/>
                <a:gd name="connsiteX66" fmla="*/ 1118390 w 1400175"/>
                <a:gd name="connsiteY66" fmla="*/ 586740 h 1952625"/>
                <a:gd name="connsiteX67" fmla="*/ 1158395 w 1400175"/>
                <a:gd name="connsiteY67" fmla="*/ 421005 h 1952625"/>
                <a:gd name="connsiteX68" fmla="*/ 1186018 w 1400175"/>
                <a:gd name="connsiteY68" fmla="*/ 241935 h 1952625"/>
                <a:gd name="connsiteX69" fmla="*/ 1195543 w 1400175"/>
                <a:gd name="connsiteY69" fmla="*/ 168593 h 1952625"/>
                <a:gd name="connsiteX70" fmla="*/ 1208878 w 1400175"/>
                <a:gd name="connsiteY70" fmla="*/ 159068 h 1952625"/>
                <a:gd name="connsiteX71" fmla="*/ 1329845 w 1400175"/>
                <a:gd name="connsiteY71" fmla="*/ 159068 h 1952625"/>
                <a:gd name="connsiteX72" fmla="*/ 1345085 w 1400175"/>
                <a:gd name="connsiteY72" fmla="*/ 175260 h 1952625"/>
                <a:gd name="connsiteX73" fmla="*/ 1331750 w 1400175"/>
                <a:gd name="connsiteY73" fmla="*/ 36099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00175" h="1952625">
                  <a:moveTo>
                    <a:pt x="1404140" y="122873"/>
                  </a:moveTo>
                  <a:cubicBezTo>
                    <a:pt x="1403188" y="106680"/>
                    <a:pt x="1397473" y="100013"/>
                    <a:pt x="1380328" y="100013"/>
                  </a:cubicBezTo>
                  <a:cubicBezTo>
                    <a:pt x="1327940" y="100965"/>
                    <a:pt x="1276505" y="99060"/>
                    <a:pt x="1224118" y="100965"/>
                  </a:cubicBezTo>
                  <a:cubicBezTo>
                    <a:pt x="1205068" y="100965"/>
                    <a:pt x="1199353" y="94298"/>
                    <a:pt x="1200305" y="77153"/>
                  </a:cubicBezTo>
                  <a:cubicBezTo>
                    <a:pt x="1201257" y="58103"/>
                    <a:pt x="1200305" y="39053"/>
                    <a:pt x="1201257" y="20003"/>
                  </a:cubicBezTo>
                  <a:cubicBezTo>
                    <a:pt x="1202210" y="6668"/>
                    <a:pt x="1197448" y="0"/>
                    <a:pt x="1183160" y="0"/>
                  </a:cubicBezTo>
                  <a:cubicBezTo>
                    <a:pt x="1024093" y="953"/>
                    <a:pt x="859310" y="953"/>
                    <a:pt x="700243" y="1905"/>
                  </a:cubicBezTo>
                  <a:cubicBezTo>
                    <a:pt x="700243" y="1905"/>
                    <a:pt x="700243" y="1905"/>
                    <a:pt x="700243" y="953"/>
                  </a:cubicBezTo>
                  <a:cubicBezTo>
                    <a:pt x="541175" y="953"/>
                    <a:pt x="382107" y="0"/>
                    <a:pt x="222087" y="0"/>
                  </a:cubicBezTo>
                  <a:cubicBezTo>
                    <a:pt x="207800" y="0"/>
                    <a:pt x="203037" y="6668"/>
                    <a:pt x="203990" y="20003"/>
                  </a:cubicBezTo>
                  <a:cubicBezTo>
                    <a:pt x="204943" y="39053"/>
                    <a:pt x="203990" y="58103"/>
                    <a:pt x="204943" y="77153"/>
                  </a:cubicBezTo>
                  <a:cubicBezTo>
                    <a:pt x="205895" y="95250"/>
                    <a:pt x="200180" y="101918"/>
                    <a:pt x="181130" y="100965"/>
                  </a:cubicBezTo>
                  <a:cubicBezTo>
                    <a:pt x="128743" y="100013"/>
                    <a:pt x="77307" y="100965"/>
                    <a:pt x="24920" y="100013"/>
                  </a:cubicBezTo>
                  <a:cubicBezTo>
                    <a:pt x="7775" y="100013"/>
                    <a:pt x="2060" y="106680"/>
                    <a:pt x="1107" y="122873"/>
                  </a:cubicBezTo>
                  <a:cubicBezTo>
                    <a:pt x="-2702" y="216218"/>
                    <a:pt x="3012" y="308610"/>
                    <a:pt x="23015" y="400050"/>
                  </a:cubicBezTo>
                  <a:cubicBezTo>
                    <a:pt x="42065" y="485775"/>
                    <a:pt x="69687" y="568643"/>
                    <a:pt x="119218" y="641985"/>
                  </a:cubicBezTo>
                  <a:cubicBezTo>
                    <a:pt x="182082" y="736283"/>
                    <a:pt x="263998" y="803910"/>
                    <a:pt x="373535" y="835343"/>
                  </a:cubicBezTo>
                  <a:cubicBezTo>
                    <a:pt x="384012" y="838200"/>
                    <a:pt x="398300" y="839153"/>
                    <a:pt x="405920" y="849630"/>
                  </a:cubicBezTo>
                  <a:cubicBezTo>
                    <a:pt x="449735" y="915353"/>
                    <a:pt x="504980" y="967740"/>
                    <a:pt x="574513" y="1005840"/>
                  </a:cubicBezTo>
                  <a:cubicBezTo>
                    <a:pt x="542128" y="1017270"/>
                    <a:pt x="531650" y="1034415"/>
                    <a:pt x="535460" y="1062990"/>
                  </a:cubicBezTo>
                  <a:cubicBezTo>
                    <a:pt x="539270" y="1086803"/>
                    <a:pt x="557368" y="1099185"/>
                    <a:pt x="587848" y="1099185"/>
                  </a:cubicBezTo>
                  <a:cubicBezTo>
                    <a:pt x="597373" y="1099185"/>
                    <a:pt x="605945" y="1100138"/>
                    <a:pt x="615470" y="1099185"/>
                  </a:cubicBezTo>
                  <a:cubicBezTo>
                    <a:pt x="630710" y="1097280"/>
                    <a:pt x="635473" y="1104900"/>
                    <a:pt x="635473" y="1119188"/>
                  </a:cubicBezTo>
                  <a:cubicBezTo>
                    <a:pt x="636425" y="1145858"/>
                    <a:pt x="639282" y="1171575"/>
                    <a:pt x="639282" y="1198245"/>
                  </a:cubicBezTo>
                  <a:cubicBezTo>
                    <a:pt x="639282" y="1279208"/>
                    <a:pt x="636425" y="1359218"/>
                    <a:pt x="626900" y="1439228"/>
                  </a:cubicBezTo>
                  <a:cubicBezTo>
                    <a:pt x="616423" y="1535430"/>
                    <a:pt x="594515" y="1628775"/>
                    <a:pt x="562130" y="1719263"/>
                  </a:cubicBezTo>
                  <a:cubicBezTo>
                    <a:pt x="532603" y="1803083"/>
                    <a:pt x="486882" y="1880235"/>
                    <a:pt x="427828" y="1946910"/>
                  </a:cubicBezTo>
                  <a:cubicBezTo>
                    <a:pt x="437353" y="1962150"/>
                    <a:pt x="453545" y="1960245"/>
                    <a:pt x="467832" y="1960245"/>
                  </a:cubicBezTo>
                  <a:cubicBezTo>
                    <a:pt x="534507" y="1961198"/>
                    <a:pt x="601182" y="1960245"/>
                    <a:pt x="667857" y="1960245"/>
                  </a:cubicBezTo>
                  <a:cubicBezTo>
                    <a:pt x="677382" y="1960245"/>
                    <a:pt x="687860" y="1960245"/>
                    <a:pt x="697385" y="1960245"/>
                  </a:cubicBezTo>
                  <a:lnTo>
                    <a:pt x="697385" y="1960245"/>
                  </a:lnTo>
                  <a:cubicBezTo>
                    <a:pt x="698338" y="1960245"/>
                    <a:pt x="700243" y="1960245"/>
                    <a:pt x="701195" y="1960245"/>
                  </a:cubicBezTo>
                  <a:cubicBezTo>
                    <a:pt x="702148" y="1960245"/>
                    <a:pt x="704053" y="1960245"/>
                    <a:pt x="705005" y="1960245"/>
                  </a:cubicBezTo>
                  <a:lnTo>
                    <a:pt x="705005" y="1960245"/>
                  </a:lnTo>
                  <a:cubicBezTo>
                    <a:pt x="714530" y="1960245"/>
                    <a:pt x="725007" y="1960245"/>
                    <a:pt x="734532" y="1960245"/>
                  </a:cubicBezTo>
                  <a:cubicBezTo>
                    <a:pt x="801207" y="1960245"/>
                    <a:pt x="867882" y="1960245"/>
                    <a:pt x="934557" y="1960245"/>
                  </a:cubicBezTo>
                  <a:cubicBezTo>
                    <a:pt x="948845" y="1960245"/>
                    <a:pt x="965038" y="1962150"/>
                    <a:pt x="974563" y="1946910"/>
                  </a:cubicBezTo>
                  <a:cubicBezTo>
                    <a:pt x="915507" y="1879283"/>
                    <a:pt x="869788" y="1803083"/>
                    <a:pt x="840260" y="1719263"/>
                  </a:cubicBezTo>
                  <a:cubicBezTo>
                    <a:pt x="807875" y="1628775"/>
                    <a:pt x="785968" y="1535430"/>
                    <a:pt x="775490" y="1439228"/>
                  </a:cubicBezTo>
                  <a:cubicBezTo>
                    <a:pt x="766918" y="1359218"/>
                    <a:pt x="763107" y="1278255"/>
                    <a:pt x="763107" y="1198245"/>
                  </a:cubicBezTo>
                  <a:cubicBezTo>
                    <a:pt x="763107" y="1171575"/>
                    <a:pt x="765965" y="1145858"/>
                    <a:pt x="766918" y="1119188"/>
                  </a:cubicBezTo>
                  <a:cubicBezTo>
                    <a:pt x="766918" y="1104900"/>
                    <a:pt x="770728" y="1097280"/>
                    <a:pt x="786920" y="1099185"/>
                  </a:cubicBezTo>
                  <a:cubicBezTo>
                    <a:pt x="795493" y="1100138"/>
                    <a:pt x="805018" y="1099185"/>
                    <a:pt x="814543" y="1099185"/>
                  </a:cubicBezTo>
                  <a:cubicBezTo>
                    <a:pt x="845023" y="1099185"/>
                    <a:pt x="863120" y="1086803"/>
                    <a:pt x="866930" y="1062990"/>
                  </a:cubicBezTo>
                  <a:cubicBezTo>
                    <a:pt x="871693" y="1034415"/>
                    <a:pt x="860263" y="1017270"/>
                    <a:pt x="827878" y="1005840"/>
                  </a:cubicBezTo>
                  <a:cubicBezTo>
                    <a:pt x="898363" y="967740"/>
                    <a:pt x="953607" y="915353"/>
                    <a:pt x="996470" y="849630"/>
                  </a:cubicBezTo>
                  <a:cubicBezTo>
                    <a:pt x="1004090" y="839153"/>
                    <a:pt x="1017425" y="838200"/>
                    <a:pt x="1028855" y="835343"/>
                  </a:cubicBezTo>
                  <a:cubicBezTo>
                    <a:pt x="1138393" y="802958"/>
                    <a:pt x="1220307" y="735330"/>
                    <a:pt x="1283173" y="641985"/>
                  </a:cubicBezTo>
                  <a:cubicBezTo>
                    <a:pt x="1332703" y="567690"/>
                    <a:pt x="1360325" y="484823"/>
                    <a:pt x="1379375" y="400050"/>
                  </a:cubicBezTo>
                  <a:cubicBezTo>
                    <a:pt x="1402235" y="308610"/>
                    <a:pt x="1407950" y="216218"/>
                    <a:pt x="1404140" y="122873"/>
                  </a:cubicBezTo>
                  <a:close/>
                  <a:moveTo>
                    <a:pt x="284000" y="731520"/>
                  </a:moveTo>
                  <a:cubicBezTo>
                    <a:pt x="215420" y="686753"/>
                    <a:pt x="166843" y="621983"/>
                    <a:pt x="132553" y="548640"/>
                  </a:cubicBezTo>
                  <a:cubicBezTo>
                    <a:pt x="104930" y="488633"/>
                    <a:pt x="86832" y="425768"/>
                    <a:pt x="74450" y="360998"/>
                  </a:cubicBezTo>
                  <a:cubicBezTo>
                    <a:pt x="63020" y="299085"/>
                    <a:pt x="60162" y="237173"/>
                    <a:pt x="60162" y="174308"/>
                  </a:cubicBezTo>
                  <a:cubicBezTo>
                    <a:pt x="60162" y="162878"/>
                    <a:pt x="63973" y="158115"/>
                    <a:pt x="75403" y="158115"/>
                  </a:cubicBezTo>
                  <a:cubicBezTo>
                    <a:pt x="115407" y="159068"/>
                    <a:pt x="156365" y="158115"/>
                    <a:pt x="196370" y="158115"/>
                  </a:cubicBezTo>
                  <a:cubicBezTo>
                    <a:pt x="203037" y="158115"/>
                    <a:pt x="209705" y="158115"/>
                    <a:pt x="209705" y="167640"/>
                  </a:cubicBezTo>
                  <a:cubicBezTo>
                    <a:pt x="208753" y="192405"/>
                    <a:pt x="218278" y="216218"/>
                    <a:pt x="219230" y="240983"/>
                  </a:cubicBezTo>
                  <a:cubicBezTo>
                    <a:pt x="222087" y="300990"/>
                    <a:pt x="235423" y="360045"/>
                    <a:pt x="246853" y="420053"/>
                  </a:cubicBezTo>
                  <a:cubicBezTo>
                    <a:pt x="257330" y="476250"/>
                    <a:pt x="271618" y="531495"/>
                    <a:pt x="286857" y="585788"/>
                  </a:cubicBezTo>
                  <a:cubicBezTo>
                    <a:pt x="304003" y="645795"/>
                    <a:pt x="326862" y="704850"/>
                    <a:pt x="356390" y="764858"/>
                  </a:cubicBezTo>
                  <a:cubicBezTo>
                    <a:pt x="325910" y="762000"/>
                    <a:pt x="304955" y="745808"/>
                    <a:pt x="284000" y="731520"/>
                  </a:cubicBezTo>
                  <a:close/>
                  <a:moveTo>
                    <a:pt x="1331750" y="360998"/>
                  </a:moveTo>
                  <a:cubicBezTo>
                    <a:pt x="1319368" y="425768"/>
                    <a:pt x="1302223" y="488633"/>
                    <a:pt x="1273648" y="548640"/>
                  </a:cubicBezTo>
                  <a:cubicBezTo>
                    <a:pt x="1239357" y="621983"/>
                    <a:pt x="1190780" y="686753"/>
                    <a:pt x="1122200" y="731520"/>
                  </a:cubicBezTo>
                  <a:cubicBezTo>
                    <a:pt x="1101245" y="744855"/>
                    <a:pt x="1080290" y="762000"/>
                    <a:pt x="1048857" y="765810"/>
                  </a:cubicBezTo>
                  <a:cubicBezTo>
                    <a:pt x="1078385" y="704850"/>
                    <a:pt x="1101245" y="646748"/>
                    <a:pt x="1118390" y="586740"/>
                  </a:cubicBezTo>
                  <a:cubicBezTo>
                    <a:pt x="1134582" y="532448"/>
                    <a:pt x="1147918" y="477203"/>
                    <a:pt x="1158395" y="421005"/>
                  </a:cubicBezTo>
                  <a:cubicBezTo>
                    <a:pt x="1169825" y="361950"/>
                    <a:pt x="1183160" y="302895"/>
                    <a:pt x="1186018" y="241935"/>
                  </a:cubicBezTo>
                  <a:cubicBezTo>
                    <a:pt x="1186970" y="217170"/>
                    <a:pt x="1196495" y="193358"/>
                    <a:pt x="1195543" y="168593"/>
                  </a:cubicBezTo>
                  <a:cubicBezTo>
                    <a:pt x="1195543" y="159068"/>
                    <a:pt x="1202210" y="159068"/>
                    <a:pt x="1208878" y="159068"/>
                  </a:cubicBezTo>
                  <a:cubicBezTo>
                    <a:pt x="1248882" y="159068"/>
                    <a:pt x="1289840" y="159068"/>
                    <a:pt x="1329845" y="159068"/>
                  </a:cubicBezTo>
                  <a:cubicBezTo>
                    <a:pt x="1341275" y="159068"/>
                    <a:pt x="1345085" y="163830"/>
                    <a:pt x="1345085" y="175260"/>
                  </a:cubicBezTo>
                  <a:cubicBezTo>
                    <a:pt x="1346990" y="237173"/>
                    <a:pt x="1343180" y="299085"/>
                    <a:pt x="1331750" y="360998"/>
                  </a:cubicBezTo>
                  <a:close/>
                </a:path>
              </a:pathLst>
            </a:custGeom>
            <a:solidFill>
              <a:srgbClr val="FCC90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4D49F11-6FE3-56F1-8467-AF90F12120F3}"/>
                </a:ext>
              </a:extLst>
            </p:cNvPr>
            <p:cNvSpPr/>
            <p:nvPr/>
          </p:nvSpPr>
          <p:spPr>
            <a:xfrm>
              <a:off x="10736937" y="213918"/>
              <a:ext cx="307998" cy="853237"/>
            </a:xfrm>
            <a:custGeom>
              <a:avLst/>
              <a:gdLst>
                <a:gd name="connsiteX0" fmla="*/ 2261 w 704850"/>
                <a:gd name="connsiteY0" fmla="*/ 1960245 h 1952625"/>
                <a:gd name="connsiteX1" fmla="*/ 39409 w 704850"/>
                <a:gd name="connsiteY1" fmla="*/ 1960245 h 1952625"/>
                <a:gd name="connsiteX2" fmla="*/ 239434 w 704850"/>
                <a:gd name="connsiteY2" fmla="*/ 1960245 h 1952625"/>
                <a:gd name="connsiteX3" fmla="*/ 279439 w 704850"/>
                <a:gd name="connsiteY3" fmla="*/ 1946910 h 1952625"/>
                <a:gd name="connsiteX4" fmla="*/ 145136 w 704850"/>
                <a:gd name="connsiteY4" fmla="*/ 1719263 h 1952625"/>
                <a:gd name="connsiteX5" fmla="*/ 80366 w 704850"/>
                <a:gd name="connsiteY5" fmla="*/ 1439228 h 1952625"/>
                <a:gd name="connsiteX6" fmla="*/ 67984 w 704850"/>
                <a:gd name="connsiteY6" fmla="*/ 1198245 h 1952625"/>
                <a:gd name="connsiteX7" fmla="*/ 71794 w 704850"/>
                <a:gd name="connsiteY7" fmla="*/ 1119188 h 1952625"/>
                <a:gd name="connsiteX8" fmla="*/ 91796 w 704850"/>
                <a:gd name="connsiteY8" fmla="*/ 1099185 h 1952625"/>
                <a:gd name="connsiteX9" fmla="*/ 119419 w 704850"/>
                <a:gd name="connsiteY9" fmla="*/ 1099185 h 1952625"/>
                <a:gd name="connsiteX10" fmla="*/ 171806 w 704850"/>
                <a:gd name="connsiteY10" fmla="*/ 1062990 h 1952625"/>
                <a:gd name="connsiteX11" fmla="*/ 132754 w 704850"/>
                <a:gd name="connsiteY11" fmla="*/ 1005840 h 1952625"/>
                <a:gd name="connsiteX12" fmla="*/ 301346 w 704850"/>
                <a:gd name="connsiteY12" fmla="*/ 849630 h 1952625"/>
                <a:gd name="connsiteX13" fmla="*/ 333731 w 704850"/>
                <a:gd name="connsiteY13" fmla="*/ 835343 h 1952625"/>
                <a:gd name="connsiteX14" fmla="*/ 588049 w 704850"/>
                <a:gd name="connsiteY14" fmla="*/ 641985 h 1952625"/>
                <a:gd name="connsiteX15" fmla="*/ 684251 w 704850"/>
                <a:gd name="connsiteY15" fmla="*/ 400050 h 1952625"/>
                <a:gd name="connsiteX16" fmla="*/ 706159 w 704850"/>
                <a:gd name="connsiteY16" fmla="*/ 122873 h 1952625"/>
                <a:gd name="connsiteX17" fmla="*/ 682346 w 704850"/>
                <a:gd name="connsiteY17" fmla="*/ 100013 h 1952625"/>
                <a:gd name="connsiteX18" fmla="*/ 526136 w 704850"/>
                <a:gd name="connsiteY18" fmla="*/ 100965 h 1952625"/>
                <a:gd name="connsiteX19" fmla="*/ 502324 w 704850"/>
                <a:gd name="connsiteY19" fmla="*/ 77153 h 1952625"/>
                <a:gd name="connsiteX20" fmla="*/ 503276 w 704850"/>
                <a:gd name="connsiteY20" fmla="*/ 20003 h 1952625"/>
                <a:gd name="connsiteX21" fmla="*/ 485179 w 704850"/>
                <a:gd name="connsiteY21" fmla="*/ 0 h 1952625"/>
                <a:gd name="connsiteX22" fmla="*/ 1309 w 704850"/>
                <a:gd name="connsiteY22" fmla="*/ 1905 h 1952625"/>
                <a:gd name="connsiteX23" fmla="*/ 356 w 704850"/>
                <a:gd name="connsiteY23" fmla="*/ 545783 h 1952625"/>
                <a:gd name="connsiteX24" fmla="*/ 356 w 704850"/>
                <a:gd name="connsiteY24" fmla="*/ 1960245 h 1952625"/>
                <a:gd name="connsiteX25" fmla="*/ 351829 w 704850"/>
                <a:gd name="connsiteY25" fmla="*/ 762953 h 1952625"/>
                <a:gd name="connsiteX26" fmla="*/ 421361 w 704850"/>
                <a:gd name="connsiteY26" fmla="*/ 583883 h 1952625"/>
                <a:gd name="connsiteX27" fmla="*/ 461366 w 704850"/>
                <a:gd name="connsiteY27" fmla="*/ 418148 h 1952625"/>
                <a:gd name="connsiteX28" fmla="*/ 488989 w 704850"/>
                <a:gd name="connsiteY28" fmla="*/ 239078 h 1952625"/>
                <a:gd name="connsiteX29" fmla="*/ 498514 w 704850"/>
                <a:gd name="connsiteY29" fmla="*/ 165735 h 1952625"/>
                <a:gd name="connsiteX30" fmla="*/ 511849 w 704850"/>
                <a:gd name="connsiteY30" fmla="*/ 156210 h 1952625"/>
                <a:gd name="connsiteX31" fmla="*/ 632816 w 704850"/>
                <a:gd name="connsiteY31" fmla="*/ 156210 h 1952625"/>
                <a:gd name="connsiteX32" fmla="*/ 648056 w 704850"/>
                <a:gd name="connsiteY32" fmla="*/ 172403 h 1952625"/>
                <a:gd name="connsiteX33" fmla="*/ 633769 w 704850"/>
                <a:gd name="connsiteY33" fmla="*/ 359093 h 1952625"/>
                <a:gd name="connsiteX34" fmla="*/ 575666 w 704850"/>
                <a:gd name="connsiteY34" fmla="*/ 546735 h 1952625"/>
                <a:gd name="connsiteX35" fmla="*/ 424219 w 704850"/>
                <a:gd name="connsiteY35" fmla="*/ 729615 h 1952625"/>
                <a:gd name="connsiteX36" fmla="*/ 351829 w 704850"/>
                <a:gd name="connsiteY36" fmla="*/ 76295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4850" h="1952625">
                  <a:moveTo>
                    <a:pt x="2261" y="1960245"/>
                  </a:moveTo>
                  <a:cubicBezTo>
                    <a:pt x="14644" y="1960245"/>
                    <a:pt x="27026" y="1960245"/>
                    <a:pt x="39409" y="1960245"/>
                  </a:cubicBezTo>
                  <a:cubicBezTo>
                    <a:pt x="106084" y="1960245"/>
                    <a:pt x="172759" y="1960245"/>
                    <a:pt x="239434" y="1960245"/>
                  </a:cubicBezTo>
                  <a:cubicBezTo>
                    <a:pt x="253721" y="1960245"/>
                    <a:pt x="269914" y="1962150"/>
                    <a:pt x="279439" y="1946910"/>
                  </a:cubicBezTo>
                  <a:cubicBezTo>
                    <a:pt x="220384" y="1879283"/>
                    <a:pt x="174664" y="1803083"/>
                    <a:pt x="145136" y="1719263"/>
                  </a:cubicBezTo>
                  <a:cubicBezTo>
                    <a:pt x="112751" y="1628775"/>
                    <a:pt x="90844" y="1535430"/>
                    <a:pt x="80366" y="1439228"/>
                  </a:cubicBezTo>
                  <a:cubicBezTo>
                    <a:pt x="71794" y="1359218"/>
                    <a:pt x="67984" y="1278255"/>
                    <a:pt x="67984" y="1198245"/>
                  </a:cubicBezTo>
                  <a:cubicBezTo>
                    <a:pt x="67984" y="1171575"/>
                    <a:pt x="70841" y="1145858"/>
                    <a:pt x="71794" y="1119188"/>
                  </a:cubicBezTo>
                  <a:cubicBezTo>
                    <a:pt x="71794" y="1104900"/>
                    <a:pt x="75604" y="1097280"/>
                    <a:pt x="91796" y="1099185"/>
                  </a:cubicBezTo>
                  <a:cubicBezTo>
                    <a:pt x="100369" y="1100138"/>
                    <a:pt x="109894" y="1099185"/>
                    <a:pt x="119419" y="1099185"/>
                  </a:cubicBezTo>
                  <a:cubicBezTo>
                    <a:pt x="149899" y="1099185"/>
                    <a:pt x="167996" y="1086803"/>
                    <a:pt x="171806" y="1062990"/>
                  </a:cubicBezTo>
                  <a:cubicBezTo>
                    <a:pt x="176569" y="1034415"/>
                    <a:pt x="165139" y="1017270"/>
                    <a:pt x="132754" y="1005840"/>
                  </a:cubicBezTo>
                  <a:cubicBezTo>
                    <a:pt x="203239" y="967740"/>
                    <a:pt x="258484" y="915353"/>
                    <a:pt x="301346" y="849630"/>
                  </a:cubicBezTo>
                  <a:cubicBezTo>
                    <a:pt x="308966" y="839153"/>
                    <a:pt x="322301" y="838200"/>
                    <a:pt x="333731" y="835343"/>
                  </a:cubicBezTo>
                  <a:cubicBezTo>
                    <a:pt x="443269" y="802958"/>
                    <a:pt x="525184" y="735330"/>
                    <a:pt x="588049" y="641985"/>
                  </a:cubicBezTo>
                  <a:cubicBezTo>
                    <a:pt x="637579" y="567690"/>
                    <a:pt x="665201" y="484823"/>
                    <a:pt x="684251" y="400050"/>
                  </a:cubicBezTo>
                  <a:cubicBezTo>
                    <a:pt x="704254" y="309563"/>
                    <a:pt x="709969" y="216218"/>
                    <a:pt x="706159" y="122873"/>
                  </a:cubicBezTo>
                  <a:cubicBezTo>
                    <a:pt x="705206" y="106680"/>
                    <a:pt x="699491" y="100013"/>
                    <a:pt x="682346" y="100013"/>
                  </a:cubicBezTo>
                  <a:cubicBezTo>
                    <a:pt x="629959" y="100965"/>
                    <a:pt x="578524" y="99060"/>
                    <a:pt x="526136" y="100965"/>
                  </a:cubicBezTo>
                  <a:cubicBezTo>
                    <a:pt x="507086" y="100965"/>
                    <a:pt x="501371" y="94298"/>
                    <a:pt x="502324" y="77153"/>
                  </a:cubicBezTo>
                  <a:cubicBezTo>
                    <a:pt x="503276" y="58103"/>
                    <a:pt x="502324" y="39053"/>
                    <a:pt x="503276" y="20003"/>
                  </a:cubicBezTo>
                  <a:cubicBezTo>
                    <a:pt x="504229" y="6668"/>
                    <a:pt x="499466" y="0"/>
                    <a:pt x="485179" y="0"/>
                  </a:cubicBezTo>
                  <a:cubicBezTo>
                    <a:pt x="326111" y="952"/>
                    <a:pt x="161329" y="952"/>
                    <a:pt x="1309" y="1905"/>
                  </a:cubicBezTo>
                  <a:cubicBezTo>
                    <a:pt x="-1549" y="5715"/>
                    <a:pt x="1309" y="545783"/>
                    <a:pt x="356" y="545783"/>
                  </a:cubicBezTo>
                  <a:lnTo>
                    <a:pt x="356" y="1960245"/>
                  </a:lnTo>
                  <a:close/>
                  <a:moveTo>
                    <a:pt x="351829" y="762953"/>
                  </a:moveTo>
                  <a:cubicBezTo>
                    <a:pt x="381356" y="701993"/>
                    <a:pt x="404216" y="643890"/>
                    <a:pt x="421361" y="583883"/>
                  </a:cubicBezTo>
                  <a:cubicBezTo>
                    <a:pt x="437554" y="529590"/>
                    <a:pt x="450889" y="474345"/>
                    <a:pt x="461366" y="418148"/>
                  </a:cubicBezTo>
                  <a:cubicBezTo>
                    <a:pt x="472796" y="359093"/>
                    <a:pt x="486131" y="300038"/>
                    <a:pt x="488989" y="239078"/>
                  </a:cubicBezTo>
                  <a:cubicBezTo>
                    <a:pt x="489941" y="214313"/>
                    <a:pt x="499466" y="190500"/>
                    <a:pt x="498514" y="165735"/>
                  </a:cubicBezTo>
                  <a:cubicBezTo>
                    <a:pt x="498514" y="156210"/>
                    <a:pt x="505181" y="156210"/>
                    <a:pt x="511849" y="156210"/>
                  </a:cubicBezTo>
                  <a:cubicBezTo>
                    <a:pt x="551854" y="156210"/>
                    <a:pt x="592811" y="156210"/>
                    <a:pt x="632816" y="156210"/>
                  </a:cubicBezTo>
                  <a:cubicBezTo>
                    <a:pt x="644246" y="156210"/>
                    <a:pt x="648056" y="160973"/>
                    <a:pt x="648056" y="172403"/>
                  </a:cubicBezTo>
                  <a:cubicBezTo>
                    <a:pt x="648056" y="235268"/>
                    <a:pt x="645199" y="297180"/>
                    <a:pt x="633769" y="359093"/>
                  </a:cubicBezTo>
                  <a:cubicBezTo>
                    <a:pt x="621386" y="423863"/>
                    <a:pt x="604241" y="486728"/>
                    <a:pt x="575666" y="546735"/>
                  </a:cubicBezTo>
                  <a:cubicBezTo>
                    <a:pt x="541376" y="620078"/>
                    <a:pt x="492799" y="684848"/>
                    <a:pt x="424219" y="729615"/>
                  </a:cubicBezTo>
                  <a:cubicBezTo>
                    <a:pt x="405169" y="742950"/>
                    <a:pt x="383261" y="759143"/>
                    <a:pt x="351829" y="762953"/>
                  </a:cubicBezTo>
                  <a:close/>
                </a:path>
              </a:pathLst>
            </a:custGeom>
            <a:solidFill>
              <a:srgbClr val="F3C000"/>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E7FF86A-EB97-1A99-34C9-10BDF23DD5B4}"/>
                </a:ext>
              </a:extLst>
            </p:cNvPr>
            <p:cNvSpPr/>
            <p:nvPr/>
          </p:nvSpPr>
          <p:spPr>
            <a:xfrm>
              <a:off x="10599659" y="1064241"/>
              <a:ext cx="278863" cy="12486"/>
            </a:xfrm>
            <a:custGeom>
              <a:avLst/>
              <a:gdLst>
                <a:gd name="connsiteX0" fmla="*/ 641225 w 638175"/>
                <a:gd name="connsiteY0" fmla="*/ 35242 h 28575"/>
                <a:gd name="connsiteX1" fmla="*/ 193 w 638175"/>
                <a:gd name="connsiteY1" fmla="*/ 34290 h 28575"/>
                <a:gd name="connsiteX2" fmla="*/ 46865 w 638175"/>
                <a:gd name="connsiteY2" fmla="*/ 0 h 28575"/>
                <a:gd name="connsiteX3" fmla="*/ 75440 w 638175"/>
                <a:gd name="connsiteY3" fmla="*/ 3810 h 28575"/>
                <a:gd name="connsiteX4" fmla="*/ 565978 w 638175"/>
                <a:gd name="connsiteY4" fmla="*/ 3810 h 28575"/>
                <a:gd name="connsiteX5" fmla="*/ 594553 w 638175"/>
                <a:gd name="connsiteY5" fmla="*/ 0 h 28575"/>
                <a:gd name="connsiteX6" fmla="*/ 608840 w 638175"/>
                <a:gd name="connsiteY6" fmla="*/ 2857 h 28575"/>
                <a:gd name="connsiteX7" fmla="*/ 641225 w 638175"/>
                <a:gd name="connsiteY7" fmla="*/ 352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28575">
                  <a:moveTo>
                    <a:pt x="641225" y="35242"/>
                  </a:moveTo>
                  <a:cubicBezTo>
                    <a:pt x="427865" y="35242"/>
                    <a:pt x="213553" y="35242"/>
                    <a:pt x="193" y="34290"/>
                  </a:cubicBezTo>
                  <a:cubicBezTo>
                    <a:pt x="-2665" y="-1905"/>
                    <a:pt x="26863" y="5715"/>
                    <a:pt x="46865" y="0"/>
                  </a:cubicBezTo>
                  <a:cubicBezTo>
                    <a:pt x="56390" y="952"/>
                    <a:pt x="65915" y="3810"/>
                    <a:pt x="75440" y="3810"/>
                  </a:cubicBezTo>
                  <a:cubicBezTo>
                    <a:pt x="239270" y="3810"/>
                    <a:pt x="403100" y="3810"/>
                    <a:pt x="565978" y="3810"/>
                  </a:cubicBezTo>
                  <a:cubicBezTo>
                    <a:pt x="575503" y="3810"/>
                    <a:pt x="585980" y="3810"/>
                    <a:pt x="594553" y="0"/>
                  </a:cubicBezTo>
                  <a:cubicBezTo>
                    <a:pt x="599315" y="952"/>
                    <a:pt x="604078" y="2857"/>
                    <a:pt x="608840" y="2857"/>
                  </a:cubicBezTo>
                  <a:cubicBezTo>
                    <a:pt x="633605" y="1905"/>
                    <a:pt x="643130" y="12382"/>
                    <a:pt x="641225" y="35242"/>
                  </a:cubicBezTo>
                  <a:close/>
                </a:path>
              </a:pathLst>
            </a:custGeom>
            <a:solidFill>
              <a:srgbClr val="F65B3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8B090B-69CF-964C-8D97-CA41973B8EC7}"/>
                </a:ext>
              </a:extLst>
            </p:cNvPr>
            <p:cNvSpPr/>
            <p:nvPr/>
          </p:nvSpPr>
          <p:spPr>
            <a:xfrm>
              <a:off x="10550630" y="1265195"/>
              <a:ext cx="366268" cy="416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28DC032-4DE0-AFF1-DDE1-8C25444447E8}"/>
                </a:ext>
              </a:extLst>
            </p:cNvPr>
            <p:cNvSpPr/>
            <p:nvPr/>
          </p:nvSpPr>
          <p:spPr>
            <a:xfrm>
              <a:off x="10594332" y="237762"/>
              <a:ext cx="291349" cy="270538"/>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rgbClr val="FCFCFD"/>
            </a:solidFill>
            <a:ln w="9525"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47B24F03-0769-4395-D01F-F554EF465430}"/>
              </a:ext>
            </a:extLst>
          </p:cNvPr>
          <p:cNvGrpSpPr/>
          <p:nvPr/>
        </p:nvGrpSpPr>
        <p:grpSpPr>
          <a:xfrm>
            <a:off x="7298341" y="5653661"/>
            <a:ext cx="4280746" cy="732605"/>
            <a:chOff x="790648" y="5221095"/>
            <a:chExt cx="5488129" cy="1212329"/>
          </a:xfrm>
        </p:grpSpPr>
        <p:pic>
          <p:nvPicPr>
            <p:cNvPr id="16" name="Picture 4" descr="https://lan.go.id/wp-content/uploads/2020/06/i-150x150-1.png">
              <a:extLst>
                <a:ext uri="{FF2B5EF4-FFF2-40B4-BE49-F238E27FC236}">
                  <a16:creationId xmlns:a16="http://schemas.microsoft.com/office/drawing/2014/main" id="{4DC1D7C1-9C60-A739-2F74-485AED5DC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E72ED71-74E8-D0AE-B94F-90BE41221B41}"/>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8" name="Picture 6" descr="https://lan.go.id/wp-content/uploads/2020/06/prof-150x150-1.png">
              <a:extLst>
                <a:ext uri="{FF2B5EF4-FFF2-40B4-BE49-F238E27FC236}">
                  <a16:creationId xmlns:a16="http://schemas.microsoft.com/office/drawing/2014/main" id="{0F34ED8E-A14F-99B5-B3FF-B16E65368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4F6AB08-7DB1-BDA3-2396-F4366DE5C9BB}"/>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20" name="Picture 8" descr="https://lan.go.id/wp-content/uploads/2020/06/in-150x150-1.png">
              <a:extLst>
                <a:ext uri="{FF2B5EF4-FFF2-40B4-BE49-F238E27FC236}">
                  <a16:creationId xmlns:a16="http://schemas.microsoft.com/office/drawing/2014/main" id="{C1EB7EFD-0D9C-56CC-6DCF-8F07C7E3A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425173E-AF4C-4F9B-7253-5DF7F260D5AF}"/>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2" name="Picture 10" descr="https://lan.go.id/wp-content/uploads/2020/06/p-150x150-1.png">
              <a:extLst>
                <a:ext uri="{FF2B5EF4-FFF2-40B4-BE49-F238E27FC236}">
                  <a16:creationId xmlns:a16="http://schemas.microsoft.com/office/drawing/2014/main" id="{60500B43-C104-B7DF-4587-48BD46870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D3BF6C2F-469F-B276-2DC1-BCAC5578F18F}"/>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4" name="Group 23">
            <a:extLst>
              <a:ext uri="{FF2B5EF4-FFF2-40B4-BE49-F238E27FC236}">
                <a16:creationId xmlns:a16="http://schemas.microsoft.com/office/drawing/2014/main" id="{2374CF2B-6BEF-B983-0759-CEECC66D7519}"/>
              </a:ext>
            </a:extLst>
          </p:cNvPr>
          <p:cNvGrpSpPr/>
          <p:nvPr/>
        </p:nvGrpSpPr>
        <p:grpSpPr>
          <a:xfrm>
            <a:off x="168029" y="81886"/>
            <a:ext cx="2471638" cy="797849"/>
            <a:chOff x="5867383" y="205328"/>
            <a:chExt cx="3650063" cy="1248239"/>
          </a:xfrm>
        </p:grpSpPr>
        <p:sp>
          <p:nvSpPr>
            <p:cNvPr id="25" name="TextBox 24">
              <a:extLst>
                <a:ext uri="{FF2B5EF4-FFF2-40B4-BE49-F238E27FC236}">
                  <a16:creationId xmlns:a16="http://schemas.microsoft.com/office/drawing/2014/main" id="{E6D0F28D-4D7A-B05C-A2DA-2D08AEAD27E9}"/>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6" name="Picture 4" descr="https://stialanmakassar.ac.id/wp-content/uploads/2019/04/Photo-from-brezkiawan-1.jpg">
              <a:extLst>
                <a:ext uri="{FF2B5EF4-FFF2-40B4-BE49-F238E27FC236}">
                  <a16:creationId xmlns:a16="http://schemas.microsoft.com/office/drawing/2014/main" id="{AF82FBA1-686E-4767-21E0-1F7033839BB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DFC4685-69A0-D1A2-F13C-BA34E38E2C73}"/>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8" name="Picture 27">
            <a:extLst>
              <a:ext uri="{FF2B5EF4-FFF2-40B4-BE49-F238E27FC236}">
                <a16:creationId xmlns:a16="http://schemas.microsoft.com/office/drawing/2014/main" id="{9A8867A9-ECDD-8DD4-7C4C-B89BEE1F0A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02482" y="132247"/>
            <a:ext cx="814409" cy="356491"/>
          </a:xfrm>
          <a:prstGeom prst="rect">
            <a:avLst/>
          </a:prstGeom>
        </p:spPr>
      </p:pic>
      <p:pic>
        <p:nvPicPr>
          <p:cNvPr id="29" name="Picture 28">
            <a:extLst>
              <a:ext uri="{FF2B5EF4-FFF2-40B4-BE49-F238E27FC236}">
                <a16:creationId xmlns:a16="http://schemas.microsoft.com/office/drawing/2014/main" id="{2D58136D-B0E2-D8EC-F1F5-96B839B3EE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86161" y="-29857"/>
            <a:ext cx="1433880" cy="545437"/>
          </a:xfrm>
          <a:prstGeom prst="rect">
            <a:avLst/>
          </a:prstGeom>
        </p:spPr>
      </p:pic>
      <p:sp>
        <p:nvSpPr>
          <p:cNvPr id="2" name="Title 1">
            <a:extLst>
              <a:ext uri="{FF2B5EF4-FFF2-40B4-BE49-F238E27FC236}">
                <a16:creationId xmlns:a16="http://schemas.microsoft.com/office/drawing/2014/main" id="{238E7AB8-3882-2DE4-012B-5BE6D06FD945}"/>
              </a:ext>
            </a:extLst>
          </p:cNvPr>
          <p:cNvSpPr txBox="1">
            <a:spLocks/>
          </p:cNvSpPr>
          <p:nvPr/>
        </p:nvSpPr>
        <p:spPr>
          <a:xfrm>
            <a:off x="3433205" y="849494"/>
            <a:ext cx="5325589" cy="612181"/>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3600" b="1" dirty="0">
                <a:latin typeface="PMingLiU-ExtB" panose="02020500000000000000" pitchFamily="18" charset="-120"/>
                <a:ea typeface="PMingLiU-ExtB" panose="02020500000000000000" pitchFamily="18" charset="-120"/>
              </a:rPr>
              <a:t>MENJAGA INTEGRITAS</a:t>
            </a:r>
            <a:endParaRPr lang="id-ID" sz="3600" b="1" dirty="0">
              <a:latin typeface="PMingLiU-ExtB" panose="02020500000000000000" pitchFamily="18" charset="-120"/>
              <a:ea typeface="PMingLiU-ExtB" panose="02020500000000000000" pitchFamily="18" charset="-120"/>
            </a:endParaRPr>
          </a:p>
        </p:txBody>
      </p:sp>
      <p:sp>
        <p:nvSpPr>
          <p:cNvPr id="30" name="TextBox 29">
            <a:extLst>
              <a:ext uri="{FF2B5EF4-FFF2-40B4-BE49-F238E27FC236}">
                <a16:creationId xmlns:a16="http://schemas.microsoft.com/office/drawing/2014/main" id="{18A98585-4A5D-DEEB-CE09-0F121B63ECB8}"/>
              </a:ext>
            </a:extLst>
          </p:cNvPr>
          <p:cNvSpPr txBox="1"/>
          <p:nvPr/>
        </p:nvSpPr>
        <p:spPr>
          <a:xfrm>
            <a:off x="2574357" y="2129503"/>
            <a:ext cx="7494011" cy="2960426"/>
          </a:xfrm>
          <a:prstGeom prst="rect">
            <a:avLst/>
          </a:prstGeom>
          <a:noFill/>
        </p:spPr>
        <p:txBody>
          <a:bodyPr wrap="square">
            <a:spAutoFit/>
          </a:bodyPr>
          <a:lstStyle/>
          <a:p>
            <a:pPr marL="342900" indent="-342900">
              <a:lnSpc>
                <a:spcPct val="150000"/>
              </a:lnSpc>
              <a:buFont typeface="+mj-lt"/>
              <a:buAutoNum type="arabicPeriod"/>
            </a:pPr>
            <a:r>
              <a:rPr lang="fi-FI" sz="3200" b="1" i="0" dirty="0">
                <a:effectLst/>
                <a:latin typeface="PMingLiU-ExtB" panose="02020500000000000000" pitchFamily="18" charset="-120"/>
                <a:ea typeface="PMingLiU-ExtB" panose="02020500000000000000" pitchFamily="18" charset="-120"/>
              </a:rPr>
              <a:t>Menepati janji atau memenuhi perkataan;</a:t>
            </a:r>
          </a:p>
          <a:p>
            <a:pPr marL="342900" indent="-342900">
              <a:lnSpc>
                <a:spcPct val="150000"/>
              </a:lnSpc>
              <a:buFont typeface="+mj-lt"/>
              <a:buAutoNum type="arabicPeriod"/>
            </a:pPr>
            <a:r>
              <a:rPr lang="es-ES" sz="3200" b="1" i="0" dirty="0" err="1">
                <a:effectLst/>
                <a:latin typeface="PMingLiU-ExtB" panose="02020500000000000000" pitchFamily="18" charset="-120"/>
                <a:ea typeface="PMingLiU-ExtB" panose="02020500000000000000" pitchFamily="18" charset="-120"/>
              </a:rPr>
              <a:t>Berkomunikasi</a:t>
            </a:r>
            <a:r>
              <a:rPr lang="es-ES" sz="3200" b="1" i="0" dirty="0">
                <a:effectLst/>
                <a:latin typeface="PMingLiU-ExtB" panose="02020500000000000000" pitchFamily="18" charset="-120"/>
                <a:ea typeface="PMingLiU-ExtB" panose="02020500000000000000" pitchFamily="18" charset="-120"/>
              </a:rPr>
              <a:t> secara </a:t>
            </a:r>
            <a:r>
              <a:rPr lang="es-ES" sz="3200" b="1" i="0" dirty="0" err="1">
                <a:effectLst/>
                <a:latin typeface="PMingLiU-ExtB" panose="02020500000000000000" pitchFamily="18" charset="-120"/>
                <a:ea typeface="PMingLiU-ExtB" panose="02020500000000000000" pitchFamily="18" charset="-120"/>
              </a:rPr>
              <a:t>jelas</a:t>
            </a:r>
            <a:r>
              <a:rPr lang="es-ES" sz="3200" b="1" i="0" dirty="0">
                <a:effectLst/>
                <a:latin typeface="PMingLiU-ExtB" panose="02020500000000000000" pitchFamily="18" charset="-120"/>
                <a:ea typeface="PMingLiU-ExtB" panose="02020500000000000000" pitchFamily="18" charset="-120"/>
              </a:rPr>
              <a:t> dan </a:t>
            </a:r>
            <a:r>
              <a:rPr lang="es-ES" sz="3200" b="1" i="0" dirty="0" err="1">
                <a:effectLst/>
                <a:latin typeface="PMingLiU-ExtB" panose="02020500000000000000" pitchFamily="18" charset="-120"/>
                <a:ea typeface="PMingLiU-ExtB" panose="02020500000000000000" pitchFamily="18" charset="-120"/>
              </a:rPr>
              <a:t>jujur</a:t>
            </a:r>
            <a:r>
              <a:rPr lang="fi-FI" sz="3200" b="1" dirty="0">
                <a:latin typeface="PMingLiU-ExtB" panose="02020500000000000000" pitchFamily="18" charset="-120"/>
                <a:ea typeface="PMingLiU-ExtB" panose="02020500000000000000" pitchFamily="18" charset="-120"/>
              </a:rPr>
              <a:t>;</a:t>
            </a:r>
          </a:p>
          <a:p>
            <a:pPr marL="342900" indent="-342900">
              <a:lnSpc>
                <a:spcPct val="150000"/>
              </a:lnSpc>
              <a:buFont typeface="+mj-lt"/>
              <a:buAutoNum type="arabicPeriod"/>
            </a:pPr>
            <a:r>
              <a:rPr lang="id-ID" sz="3200" b="1" i="0" dirty="0">
                <a:effectLst/>
                <a:latin typeface="PMingLiU-ExtB" panose="02020500000000000000" pitchFamily="18" charset="-120"/>
                <a:ea typeface="PMingLiU-ExtB" panose="02020500000000000000" pitchFamily="18" charset="-120"/>
              </a:rPr>
              <a:t>Berani meminta maaf</a:t>
            </a:r>
            <a:r>
              <a:rPr lang="fi-FI" sz="3200" b="1" i="0" dirty="0">
                <a:effectLst/>
                <a:latin typeface="PMingLiU-ExtB" panose="02020500000000000000" pitchFamily="18" charset="-120"/>
                <a:ea typeface="PMingLiU-ExtB" panose="02020500000000000000" pitchFamily="18" charset="-120"/>
              </a:rPr>
              <a:t>;</a:t>
            </a:r>
          </a:p>
          <a:p>
            <a:pPr marL="342900" indent="-342900">
              <a:lnSpc>
                <a:spcPct val="150000"/>
              </a:lnSpc>
              <a:buFont typeface="+mj-lt"/>
              <a:buAutoNum type="arabicPeriod"/>
            </a:pPr>
            <a:r>
              <a:rPr lang="id-ID" sz="3200" b="1" i="0" dirty="0">
                <a:effectLst/>
                <a:latin typeface="PMingLiU-ExtB" panose="02020500000000000000" pitchFamily="18" charset="-120"/>
                <a:ea typeface="PMingLiU-ExtB" panose="02020500000000000000" pitchFamily="18" charset="-120"/>
              </a:rPr>
              <a:t>Senantiasa berkomitmen</a:t>
            </a:r>
            <a:r>
              <a:rPr lang="fi-FI" sz="3200" b="1" dirty="0">
                <a:latin typeface="PMingLiU-ExtB" panose="02020500000000000000" pitchFamily="18" charset="-120"/>
                <a:ea typeface="PMingLiU-ExtB" panose="02020500000000000000" pitchFamily="18" charset="-120"/>
              </a:rPr>
              <a:t>.</a:t>
            </a:r>
            <a:endParaRPr lang="id-ID" sz="3200" dirty="0">
              <a:latin typeface="PMingLiU-ExtB" panose="02020500000000000000" pitchFamily="18" charset="-120"/>
              <a:ea typeface="PMingLiU-ExtB" panose="02020500000000000000" pitchFamily="18" charset="-120"/>
            </a:endParaRPr>
          </a:p>
        </p:txBody>
      </p:sp>
    </p:spTree>
    <p:extLst>
      <p:ext uri="{BB962C8B-B14F-4D97-AF65-F5344CB8AC3E}">
        <p14:creationId xmlns:p14="http://schemas.microsoft.com/office/powerpoint/2010/main" val="3087988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5377D-4E6A-C713-A783-AFECF44E3C3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B992EBB-294D-BFB2-043C-E4F782A4B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891540"/>
            <a:ext cx="4699369" cy="3015103"/>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0B817D81-64F0-40AD-72AD-7107D511B336}"/>
              </a:ext>
            </a:extLst>
          </p:cNvPr>
          <p:cNvSpPr txBox="1">
            <a:spLocks/>
          </p:cNvSpPr>
          <p:nvPr/>
        </p:nvSpPr>
        <p:spPr>
          <a:xfrm>
            <a:off x="171451" y="4217670"/>
            <a:ext cx="5269229" cy="1885949"/>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b="1" i="1" dirty="0"/>
              <a:t>Leadership….</a:t>
            </a:r>
            <a:br>
              <a:rPr lang="en-GB" sz="2800" b="1" i="1" dirty="0"/>
            </a:br>
            <a:r>
              <a:rPr lang="en-GB" sz="2800" b="1" i="1" dirty="0"/>
              <a:t>The art of getting someone else to do something you want done because he wants to do it </a:t>
            </a:r>
            <a:endParaRPr lang="en-US" sz="2800" b="1" i="1" dirty="0"/>
          </a:p>
        </p:txBody>
      </p:sp>
      <p:pic>
        <p:nvPicPr>
          <p:cNvPr id="9" name="Picture 8">
            <a:extLst>
              <a:ext uri="{FF2B5EF4-FFF2-40B4-BE49-F238E27FC236}">
                <a16:creationId xmlns:a16="http://schemas.microsoft.com/office/drawing/2014/main" id="{0FA40AD0-1262-004E-351C-06590E024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770" y="777240"/>
            <a:ext cx="5604510" cy="344043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B7B4150-6F5A-B955-6DA0-CD56CD442BA6}"/>
              </a:ext>
            </a:extLst>
          </p:cNvPr>
          <p:cNvSpPr txBox="1"/>
          <p:nvPr/>
        </p:nvSpPr>
        <p:spPr>
          <a:xfrm>
            <a:off x="5779770" y="4237314"/>
            <a:ext cx="5604510" cy="923330"/>
          </a:xfrm>
          <a:prstGeom prst="rect">
            <a:avLst/>
          </a:prstGeom>
          <a:noFill/>
        </p:spPr>
        <p:txBody>
          <a:bodyPr wrap="square">
            <a:spAutoFit/>
          </a:bodyPr>
          <a:lstStyle/>
          <a:p>
            <a:r>
              <a:rPr lang="en-US" i="0" dirty="0">
                <a:solidFill>
                  <a:srgbClr val="0070C0"/>
                </a:solidFill>
                <a:effectLst/>
                <a:latin typeface="arial" panose="020B0604020202020204" pitchFamily="34" charset="0"/>
              </a:rPr>
              <a:t>Robert </a:t>
            </a:r>
            <a:r>
              <a:rPr lang="en-US" i="0" dirty="0" err="1">
                <a:solidFill>
                  <a:srgbClr val="0070C0"/>
                </a:solidFill>
                <a:effectLst/>
                <a:latin typeface="arial" panose="020B0604020202020204" pitchFamily="34" charset="0"/>
              </a:rPr>
              <a:t>Kiefner</a:t>
            </a:r>
            <a:r>
              <a:rPr lang="en-US" i="0" dirty="0">
                <a:solidFill>
                  <a:srgbClr val="0070C0"/>
                </a:solidFill>
                <a:effectLst/>
                <a:latin typeface="arial" panose="020B0604020202020204" pitchFamily="34" charset="0"/>
              </a:rPr>
              <a:t> Greenleaf (1904–1990) was the founder of the modern servant leadership movement and the Greenleaf Center for Servant Leadership</a:t>
            </a:r>
            <a:endParaRPr lang="id-ID" dirty="0">
              <a:solidFill>
                <a:srgbClr val="0070C0"/>
              </a:solidFill>
            </a:endParaRPr>
          </a:p>
        </p:txBody>
      </p:sp>
      <p:sp>
        <p:nvSpPr>
          <p:cNvPr id="5" name="TextBox 4">
            <a:extLst>
              <a:ext uri="{FF2B5EF4-FFF2-40B4-BE49-F238E27FC236}">
                <a16:creationId xmlns:a16="http://schemas.microsoft.com/office/drawing/2014/main" id="{99643210-AA84-6E6A-DA7B-161E91C1F2C5}"/>
              </a:ext>
            </a:extLst>
          </p:cNvPr>
          <p:cNvSpPr txBox="1"/>
          <p:nvPr/>
        </p:nvSpPr>
        <p:spPr>
          <a:xfrm>
            <a:off x="5779770" y="5157430"/>
            <a:ext cx="6097904" cy="923330"/>
          </a:xfrm>
          <a:prstGeom prst="rect">
            <a:avLst/>
          </a:prstGeom>
          <a:noFill/>
        </p:spPr>
        <p:txBody>
          <a:bodyPr wrap="square">
            <a:spAutoFit/>
          </a:bodyPr>
          <a:lstStyle/>
          <a:p>
            <a:r>
              <a:rPr lang="en-US" b="1" i="1" dirty="0">
                <a:solidFill>
                  <a:srgbClr val="00B050"/>
                </a:solidFill>
                <a:effectLst/>
                <a:latin typeface="Arial" panose="020B0604020202020204" pitchFamily="34" charset="0"/>
              </a:rPr>
              <a:t>“The servant-leader is </a:t>
            </a:r>
            <a:r>
              <a:rPr lang="en-US" b="1" i="1" dirty="0">
                <a:solidFill>
                  <a:srgbClr val="002060"/>
                </a:solidFill>
                <a:effectLst/>
                <a:latin typeface="Arial" panose="020B0604020202020204" pitchFamily="34" charset="0"/>
              </a:rPr>
              <a:t>servant first</a:t>
            </a:r>
            <a:r>
              <a:rPr lang="en-US" b="1" i="1" dirty="0">
                <a:solidFill>
                  <a:srgbClr val="00B050"/>
                </a:solidFill>
                <a:effectLst/>
                <a:latin typeface="Arial" panose="020B0604020202020204" pitchFamily="34" charset="0"/>
              </a:rPr>
              <a:t>... Becoming a servant-leader begins with the </a:t>
            </a:r>
            <a:r>
              <a:rPr lang="en-US" b="1" i="1" dirty="0">
                <a:solidFill>
                  <a:srgbClr val="002060"/>
                </a:solidFill>
                <a:effectLst/>
                <a:latin typeface="Arial" panose="020B0604020202020204" pitchFamily="34" charset="0"/>
              </a:rPr>
              <a:t>natural feeling that one wants to serve, to serve first”.</a:t>
            </a:r>
            <a:endParaRPr lang="id-ID" b="1" i="1" dirty="0">
              <a:solidFill>
                <a:srgbClr val="002060"/>
              </a:solidFill>
            </a:endParaRPr>
          </a:p>
        </p:txBody>
      </p:sp>
    </p:spTree>
    <p:extLst>
      <p:ext uri="{BB962C8B-B14F-4D97-AF65-F5344CB8AC3E}">
        <p14:creationId xmlns:p14="http://schemas.microsoft.com/office/powerpoint/2010/main" val="1984601984"/>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B0B3-507C-DD9A-E1BF-877E42C1AA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67D327-0857-C866-9928-97BAB4FDBF0F}"/>
              </a:ext>
            </a:extLst>
          </p:cNvPr>
          <p:cNvSpPr txBox="1"/>
          <p:nvPr/>
        </p:nvSpPr>
        <p:spPr>
          <a:xfrm>
            <a:off x="5337544" y="345895"/>
            <a:ext cx="5996762" cy="5262979"/>
          </a:xfrm>
          <a:prstGeom prst="rect">
            <a:avLst/>
          </a:prstGeom>
          <a:noFill/>
        </p:spPr>
        <p:txBody>
          <a:bodyPr wrap="square">
            <a:spAutoFit/>
          </a:bodyPr>
          <a:lstStyle/>
          <a:p>
            <a:pPr algn="just">
              <a:buFont typeface="Arial" pitchFamily="34" charset="0"/>
              <a:buNone/>
            </a:pPr>
            <a:r>
              <a:rPr lang="en-US" sz="2800" dirty="0">
                <a:latin typeface="Arial Narrow" panose="020B0606020202030204" pitchFamily="34" charset="0"/>
              </a:rPr>
              <a:t>P</a:t>
            </a:r>
            <a:r>
              <a:rPr lang="id-ID" sz="2800" dirty="0">
                <a:latin typeface="Arial Narrow" panose="020B0606020202030204" pitchFamily="34" charset="0"/>
              </a:rPr>
              <a:t>emimpin yang baik adalah pemimpin yang memiliki sekurang-kurangnya 4 (empat) sifat dalam menjalankan kepemimpinannya, yakni :</a:t>
            </a:r>
          </a:p>
          <a:p>
            <a:pPr marL="354013" indent="-354013" algn="just">
              <a:spcBef>
                <a:spcPts val="0"/>
              </a:spcBef>
              <a:buFont typeface="+mj-lt"/>
              <a:buAutoNum type="arabicPeriod"/>
            </a:pPr>
            <a:r>
              <a:rPr lang="id-ID" sz="2800" dirty="0">
                <a:solidFill>
                  <a:srgbClr val="00B050"/>
                </a:solidFill>
                <a:latin typeface="Arial Narrow" panose="020B0606020202030204" pitchFamily="34" charset="0"/>
              </a:rPr>
              <a:t>Siddiq (jujur) </a:t>
            </a:r>
            <a:r>
              <a:rPr lang="id-ID" sz="2800" dirty="0">
                <a:latin typeface="Arial Narrow" panose="020B0606020202030204" pitchFamily="34" charset="0"/>
              </a:rPr>
              <a:t>sehingga ia dapat dipercaya;</a:t>
            </a:r>
          </a:p>
          <a:p>
            <a:pPr marL="354013" indent="-354013" algn="just">
              <a:spcBef>
                <a:spcPts val="0"/>
              </a:spcBef>
              <a:buFont typeface="+mj-lt"/>
              <a:buAutoNum type="arabicPeriod"/>
            </a:pPr>
            <a:r>
              <a:rPr lang="id-ID" sz="2800" dirty="0">
                <a:solidFill>
                  <a:srgbClr val="0070C0"/>
                </a:solidFill>
                <a:latin typeface="Arial Narrow" panose="020B0606020202030204" pitchFamily="34" charset="0"/>
              </a:rPr>
              <a:t>Tabligh (penyampai)</a:t>
            </a:r>
            <a:r>
              <a:rPr lang="id-ID" sz="2800" dirty="0">
                <a:latin typeface="Arial Narrow" panose="020B0606020202030204" pitchFamily="34" charset="0"/>
              </a:rPr>
              <a:t> atau kemampuan berkomunikasi dan bernegosiasi;</a:t>
            </a:r>
          </a:p>
          <a:p>
            <a:pPr marL="354013" indent="-354013" algn="just">
              <a:spcBef>
                <a:spcPts val="0"/>
              </a:spcBef>
              <a:buFont typeface="+mj-lt"/>
              <a:buAutoNum type="arabicPeriod"/>
            </a:pPr>
            <a:r>
              <a:rPr lang="id-ID" sz="2800" dirty="0">
                <a:solidFill>
                  <a:srgbClr val="C00000"/>
                </a:solidFill>
                <a:latin typeface="Arial Narrow" panose="020B0606020202030204" pitchFamily="34" charset="0"/>
              </a:rPr>
              <a:t>Amanah</a:t>
            </a:r>
            <a:r>
              <a:rPr lang="en-US" sz="2800" dirty="0">
                <a:solidFill>
                  <a:srgbClr val="C00000"/>
                </a:solidFill>
                <a:latin typeface="Arial Narrow" panose="020B0606020202030204" pitchFamily="34" charset="0"/>
              </a:rPr>
              <a:t> </a:t>
            </a:r>
            <a:r>
              <a:rPr lang="id-ID" sz="2800" dirty="0">
                <a:solidFill>
                  <a:srgbClr val="C00000"/>
                </a:solidFill>
                <a:latin typeface="Arial Narrow" panose="020B0606020202030204" pitchFamily="34" charset="0"/>
              </a:rPr>
              <a:t>(bertanggung jawab)</a:t>
            </a:r>
            <a:r>
              <a:rPr lang="id-ID" sz="2800" dirty="0">
                <a:latin typeface="Arial Narrow" panose="020B0606020202030204" pitchFamily="34" charset="0"/>
              </a:rPr>
              <a:t> dalam menjalankan</a:t>
            </a:r>
            <a:r>
              <a:rPr lang="en-US" sz="2800" dirty="0">
                <a:latin typeface="Arial Narrow" panose="020B0606020202030204" pitchFamily="34" charset="0"/>
              </a:rPr>
              <a:t> </a:t>
            </a:r>
            <a:r>
              <a:rPr lang="id-ID" sz="2800" dirty="0">
                <a:latin typeface="Arial Narrow" panose="020B0606020202030204" pitchFamily="34" charset="0"/>
              </a:rPr>
              <a:t>      tugasnya;</a:t>
            </a:r>
          </a:p>
          <a:p>
            <a:pPr marL="354013" indent="-354013" algn="just">
              <a:spcBef>
                <a:spcPts val="0"/>
              </a:spcBef>
              <a:buFont typeface="+mj-lt"/>
              <a:buAutoNum type="arabicPeriod"/>
            </a:pPr>
            <a:r>
              <a:rPr lang="id-ID" sz="2800" dirty="0">
                <a:solidFill>
                  <a:schemeClr val="accent6">
                    <a:lumMod val="75000"/>
                  </a:schemeClr>
                </a:solidFill>
                <a:latin typeface="Arial Narrow" panose="020B0606020202030204" pitchFamily="34" charset="0"/>
              </a:rPr>
              <a:t>Fathanah (cerdas)</a:t>
            </a:r>
            <a:r>
              <a:rPr lang="id-ID" sz="2800" dirty="0">
                <a:latin typeface="Arial Narrow" panose="020B0606020202030204" pitchFamily="34" charset="0"/>
              </a:rPr>
              <a:t> dalam membuat perencanaan, visi, misi, strategi dan mengimplementasikannya</a:t>
            </a:r>
            <a:r>
              <a:rPr lang="id-ID" sz="2800" b="1" dirty="0">
                <a:latin typeface="Arial Narrow" panose="020B0606020202030204" pitchFamily="34" charset="0"/>
              </a:rPr>
              <a:t>.</a:t>
            </a:r>
          </a:p>
        </p:txBody>
      </p:sp>
      <p:pic>
        <p:nvPicPr>
          <p:cNvPr id="2" name="Picture 2" descr="Kepemimpinan : Cara Meningkatkan Leadership Skills - Project ...">
            <a:extLst>
              <a:ext uri="{FF2B5EF4-FFF2-40B4-BE49-F238E27FC236}">
                <a16:creationId xmlns:a16="http://schemas.microsoft.com/office/drawing/2014/main" id="{C960787E-0AE0-93CF-6B14-9D6632D3D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896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077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B086F-C8BC-EB30-C4E2-1D99AF51FE86}"/>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BBBAE50-C503-76F9-E799-8A05C0EF444C}"/>
              </a:ext>
            </a:extLst>
          </p:cNvPr>
          <p:cNvGraphicFramePr/>
          <p:nvPr/>
        </p:nvGraphicFramePr>
        <p:xfrm>
          <a:off x="-618416" y="360448"/>
          <a:ext cx="10321290" cy="5955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1A807710-326E-3A60-E46C-490AA021B12F}"/>
              </a:ext>
            </a:extLst>
          </p:cNvPr>
          <p:cNvSpPr txBox="1">
            <a:spLocks/>
          </p:cNvSpPr>
          <p:nvPr/>
        </p:nvSpPr>
        <p:spPr>
          <a:xfrm>
            <a:off x="7649772" y="360448"/>
            <a:ext cx="3752850" cy="12814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solidFill>
                  <a:srgbClr val="002060"/>
                </a:solidFill>
                <a:latin typeface="Baskerville Old Face" panose="02020602080505020303" pitchFamily="18" charset="0"/>
              </a:rPr>
              <a:t>KOMPETENSI</a:t>
            </a:r>
            <a:r>
              <a:rPr lang="en-US" sz="3600" b="1" i="1" dirty="0">
                <a:solidFill>
                  <a:schemeClr val="accent4">
                    <a:lumMod val="75000"/>
                  </a:schemeClr>
                </a:solidFill>
                <a:latin typeface="Baskerville Old Face" panose="02020602080505020303" pitchFamily="18" charset="0"/>
              </a:rPr>
              <a:t> </a:t>
            </a:r>
            <a:r>
              <a:rPr lang="en-US" sz="3600" b="1" i="1" dirty="0">
                <a:solidFill>
                  <a:srgbClr val="3A21F3"/>
                </a:solidFill>
                <a:latin typeface="Baskerville Old Face" panose="02020602080505020303" pitchFamily="18" charset="0"/>
              </a:rPr>
              <a:t>KEPEMIMPINAN</a:t>
            </a:r>
            <a:endParaRPr lang="en-US" sz="3600" b="1" i="1" dirty="0">
              <a:solidFill>
                <a:srgbClr val="3A21F3"/>
              </a:solidFill>
              <a:latin typeface="Andalus" panose="02020603050405020304" pitchFamily="18" charset="-78"/>
              <a:cs typeface="Andalus" panose="02020603050405020304" pitchFamily="18" charset="-78"/>
            </a:endParaRPr>
          </a:p>
        </p:txBody>
      </p:sp>
      <p:sp>
        <p:nvSpPr>
          <p:cNvPr id="9" name="TextBox 8">
            <a:extLst>
              <a:ext uri="{FF2B5EF4-FFF2-40B4-BE49-F238E27FC236}">
                <a16:creationId xmlns:a16="http://schemas.microsoft.com/office/drawing/2014/main" id="{57606FFA-5A9F-66D9-935D-6315FB7E3524}"/>
              </a:ext>
            </a:extLst>
          </p:cNvPr>
          <p:cNvSpPr txBox="1"/>
          <p:nvPr/>
        </p:nvSpPr>
        <p:spPr>
          <a:xfrm>
            <a:off x="331470" y="5807764"/>
            <a:ext cx="2936510" cy="369332"/>
          </a:xfrm>
          <a:prstGeom prst="rect">
            <a:avLst/>
          </a:prstGeom>
          <a:noFill/>
        </p:spPr>
        <p:txBody>
          <a:bodyPr wrap="none" rtlCol="0">
            <a:spAutoFit/>
          </a:bodyPr>
          <a:lstStyle/>
          <a:p>
            <a:r>
              <a:rPr lang="en-US" b="1" dirty="0"/>
              <a:t>(</a:t>
            </a:r>
            <a:r>
              <a:rPr lang="en-US" b="1" dirty="0" err="1"/>
              <a:t>PermenpanRB</a:t>
            </a:r>
            <a:r>
              <a:rPr lang="en-US" b="1" dirty="0"/>
              <a:t> No. 38/2017)</a:t>
            </a:r>
            <a:endParaRPr lang="id-ID" b="1" dirty="0"/>
          </a:p>
        </p:txBody>
      </p:sp>
      <p:sp>
        <p:nvSpPr>
          <p:cNvPr id="2" name="Oval 1">
            <a:extLst>
              <a:ext uri="{FF2B5EF4-FFF2-40B4-BE49-F238E27FC236}">
                <a16:creationId xmlns:a16="http://schemas.microsoft.com/office/drawing/2014/main" id="{5BC0ED26-4212-217A-46B3-7116C8562E58}"/>
              </a:ext>
            </a:extLst>
          </p:cNvPr>
          <p:cNvSpPr/>
          <p:nvPr/>
        </p:nvSpPr>
        <p:spPr>
          <a:xfrm>
            <a:off x="9037676" y="2535205"/>
            <a:ext cx="2179674" cy="1537066"/>
          </a:xfrm>
          <a:prstGeom prst="ellipse">
            <a:avLst/>
          </a:prstGeom>
          <a:solidFill>
            <a:srgbClr val="00B050"/>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SOSIO KULTURAL</a:t>
            </a:r>
            <a:endParaRPr lang="id-ID" dirty="0"/>
          </a:p>
        </p:txBody>
      </p:sp>
      <p:sp>
        <p:nvSpPr>
          <p:cNvPr id="3" name="Cross 2">
            <a:extLst>
              <a:ext uri="{FF2B5EF4-FFF2-40B4-BE49-F238E27FC236}">
                <a16:creationId xmlns:a16="http://schemas.microsoft.com/office/drawing/2014/main" id="{76D2EBEF-D965-8880-B94B-110845F7DCF7}"/>
              </a:ext>
            </a:extLst>
          </p:cNvPr>
          <p:cNvSpPr/>
          <p:nvPr/>
        </p:nvSpPr>
        <p:spPr>
          <a:xfrm>
            <a:off x="8059479" y="2979445"/>
            <a:ext cx="733646" cy="648586"/>
          </a:xfrm>
          <a:prstGeom prst="plus">
            <a:avLst/>
          </a:prstGeom>
          <a:solidFill>
            <a:srgbClr val="3A21F3"/>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7">
            <a:extLst>
              <a:ext uri="{FF2B5EF4-FFF2-40B4-BE49-F238E27FC236}">
                <a16:creationId xmlns:a16="http://schemas.microsoft.com/office/drawing/2014/main" id="{0F607B01-2EFE-E426-5DB3-A5466B305C7B}"/>
              </a:ext>
            </a:extLst>
          </p:cNvPr>
          <p:cNvSpPr txBox="1">
            <a:spLocks/>
          </p:cNvSpPr>
          <p:nvPr/>
        </p:nvSpPr>
        <p:spPr>
          <a:xfrm rot="19391838">
            <a:off x="-33390" y="1188988"/>
            <a:ext cx="3131966" cy="675487"/>
          </a:xfrm>
          <a:prstGeom prst="rect">
            <a:avLst/>
          </a:prstGeom>
        </p:spPr>
        <p:txBody>
          <a:bodyPr vert="horz" lIns="91440" tIns="45720" rIns="91440" bIns="45720" rtlCol="0" anchor="ctr">
            <a:prstTxWarp prst="textArchUp">
              <a:avLst>
                <a:gd name="adj" fmla="val 10352087"/>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ln w="0"/>
                <a:solidFill>
                  <a:srgbClr val="3A21F3"/>
                </a:solidFill>
                <a:effectLst>
                  <a:reflection blurRad="6350" stA="53000" endA="300" endPos="35500" dir="5400000" sy="-90000" algn="bl" rotWithShape="0"/>
                </a:effectLst>
                <a:latin typeface="Baskerville Old Face" panose="02020602080505020303" pitchFamily="18" charset="0"/>
              </a:rPr>
              <a:t>MANAJERIAL</a:t>
            </a:r>
            <a:endParaRPr lang="en-US" sz="2800" b="1" i="1" dirty="0">
              <a:solidFill>
                <a:srgbClr val="3A21F3"/>
              </a:solidFill>
              <a:latin typeface="Andalus" panose="02020603050405020304" pitchFamily="18" charset="-78"/>
              <a:cs typeface="Andalus" panose="02020603050405020304" pitchFamily="18" charset="-78"/>
            </a:endParaRPr>
          </a:p>
        </p:txBody>
      </p:sp>
      <p:sp>
        <p:nvSpPr>
          <p:cNvPr id="5" name="Title 7">
            <a:extLst>
              <a:ext uri="{FF2B5EF4-FFF2-40B4-BE49-F238E27FC236}">
                <a16:creationId xmlns:a16="http://schemas.microsoft.com/office/drawing/2014/main" id="{3EA3648A-1C9A-C121-2A38-0795472EDBA8}"/>
              </a:ext>
            </a:extLst>
          </p:cNvPr>
          <p:cNvSpPr txBox="1">
            <a:spLocks/>
          </p:cNvSpPr>
          <p:nvPr/>
        </p:nvSpPr>
        <p:spPr>
          <a:xfrm rot="19391838">
            <a:off x="8986765" y="3850254"/>
            <a:ext cx="3131966" cy="675487"/>
          </a:xfrm>
          <a:prstGeom prst="rect">
            <a:avLst/>
          </a:prstGeom>
        </p:spPr>
        <p:txBody>
          <a:bodyPr vert="horz" lIns="91440" tIns="45720" rIns="91440" bIns="45720" rtlCol="0" anchor="ctr">
            <a:prstTxWarp prst="textArchDown">
              <a:avLst>
                <a:gd name="adj" fmla="val 21015741"/>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ln w="0"/>
                <a:solidFill>
                  <a:srgbClr val="C00000"/>
                </a:solidFill>
                <a:effectLst>
                  <a:reflection blurRad="6350" stA="53000" endA="300" endPos="35500" dir="5400000" sy="-90000" algn="bl" rotWithShape="0"/>
                </a:effectLst>
                <a:latin typeface="Baskerville Old Face" panose="02020602080505020303" pitchFamily="18" charset="0"/>
              </a:rPr>
              <a:t>SOSIOKULTURAL</a:t>
            </a:r>
            <a:endParaRPr lang="en-US" sz="2800" b="1" i="1" dirty="0">
              <a:solidFill>
                <a:srgbClr val="C0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2674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49D9-6B94-5603-9B62-68CA6B4A46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D95974-804C-B445-44AE-1D57242CEAC8}"/>
              </a:ext>
            </a:extLst>
          </p:cNvPr>
          <p:cNvSpPr>
            <a:spLocks noGrp="1"/>
          </p:cNvSpPr>
          <p:nvPr>
            <p:ph type="body" sz="quarter" idx="10"/>
          </p:nvPr>
        </p:nvSpPr>
        <p:spPr>
          <a:xfrm>
            <a:off x="2571643" y="264519"/>
            <a:ext cx="6220183" cy="1087500"/>
          </a:xfrm>
        </p:spPr>
        <p:txBody>
          <a:bodyPr>
            <a:noAutofit/>
          </a:bodyPr>
          <a:lstStyle/>
          <a:p>
            <a:pPr>
              <a:spcBef>
                <a:spcPts val="0"/>
              </a:spcBef>
            </a:pPr>
            <a:r>
              <a:rPr lang="en-US" sz="2800" b="1" i="1" dirty="0">
                <a:solidFill>
                  <a:srgbClr val="370CEE"/>
                </a:solidFill>
                <a:effectLst/>
                <a:latin typeface="Cambria Math" panose="02040503050406030204" pitchFamily="18" charset="0"/>
                <a:ea typeface="Cambria Math" panose="02040503050406030204" pitchFamily="18" charset="0"/>
              </a:rPr>
              <a:t>What Makes A Good Leader?</a:t>
            </a:r>
            <a:r>
              <a:rPr lang="en-US" sz="2800" b="1" i="0" dirty="0">
                <a:solidFill>
                  <a:srgbClr val="2D2C2B"/>
                </a:solidFill>
                <a:effectLst/>
                <a:latin typeface="Cambria Math" panose="02040503050406030204" pitchFamily="18" charset="0"/>
                <a:ea typeface="Cambria Math" panose="02040503050406030204" pitchFamily="18" charset="0"/>
              </a:rPr>
              <a:t> </a:t>
            </a:r>
          </a:p>
          <a:p>
            <a:pPr>
              <a:spcBef>
                <a:spcPts val="0"/>
              </a:spcBef>
            </a:pPr>
            <a:r>
              <a:rPr lang="en-US" sz="2800" b="1" i="1" dirty="0">
                <a:solidFill>
                  <a:srgbClr val="008000"/>
                </a:solidFill>
                <a:effectLst/>
                <a:latin typeface="Cambria Math" panose="02040503050406030204" pitchFamily="18" charset="0"/>
                <a:ea typeface="Cambria Math" panose="02040503050406030204" pitchFamily="18" charset="0"/>
              </a:rPr>
              <a:t>10 Essential Qualities To Learn </a:t>
            </a:r>
          </a:p>
        </p:txBody>
      </p:sp>
      <p:sp>
        <p:nvSpPr>
          <p:cNvPr id="4" name="TextBox 3">
            <a:extLst>
              <a:ext uri="{FF2B5EF4-FFF2-40B4-BE49-F238E27FC236}">
                <a16:creationId xmlns:a16="http://schemas.microsoft.com/office/drawing/2014/main" id="{5CC31DB8-4ECD-4BD9-75A7-53A3349CAE8F}"/>
              </a:ext>
            </a:extLst>
          </p:cNvPr>
          <p:cNvSpPr txBox="1"/>
          <p:nvPr/>
        </p:nvSpPr>
        <p:spPr>
          <a:xfrm>
            <a:off x="456506" y="1577657"/>
            <a:ext cx="4511420" cy="3170099"/>
          </a:xfrm>
          <a:prstGeom prst="rect">
            <a:avLst/>
          </a:prstGeom>
          <a:noFill/>
          <a:ln>
            <a:solidFill>
              <a:srgbClr val="008000"/>
            </a:solidFill>
          </a:ln>
        </p:spPr>
        <p:txBody>
          <a:bodyPr wrap="square">
            <a:spAutoFit/>
          </a:bodyPr>
          <a:lstStyle/>
          <a:p>
            <a:pPr marL="342900" indent="-342900">
              <a:buFont typeface="+mj-lt"/>
              <a:buAutoNum type="arabicPeriod"/>
            </a:pPr>
            <a:r>
              <a:rPr lang="id-ID" sz="2000" b="1" i="0" dirty="0">
                <a:solidFill>
                  <a:srgbClr val="2D2C2B"/>
                </a:solidFill>
                <a:effectLst/>
                <a:latin typeface="Cambria Math" panose="02040503050406030204" pitchFamily="18" charset="0"/>
                <a:ea typeface="Cambria Math" panose="02040503050406030204" pitchFamily="18" charset="0"/>
              </a:rPr>
              <a:t>They communicate clearly</a:t>
            </a:r>
            <a:endParaRPr lang="en-US" sz="2000" b="1" i="0" dirty="0">
              <a:solidFill>
                <a:srgbClr val="2D2C2B"/>
              </a:solidFill>
              <a:effectLst/>
              <a:latin typeface="Cambria Math" panose="02040503050406030204" pitchFamily="18" charset="0"/>
              <a:ea typeface="Cambria Math" panose="02040503050406030204" pitchFamily="18" charset="0"/>
            </a:endParaRPr>
          </a:p>
          <a:p>
            <a:pPr marL="342900" indent="-342900">
              <a:buFont typeface="+mj-lt"/>
              <a:buAutoNum type="arabicPeriod"/>
            </a:pPr>
            <a:r>
              <a:rPr lang="en-US" sz="2000" b="1" i="0" dirty="0">
                <a:solidFill>
                  <a:srgbClr val="2D2C2B"/>
                </a:solidFill>
                <a:effectLst/>
                <a:latin typeface="Cambria Math" panose="02040503050406030204" pitchFamily="18" charset="0"/>
                <a:ea typeface="Cambria Math" panose="02040503050406030204" pitchFamily="18" charset="0"/>
              </a:rPr>
              <a:t>They’re passionate about their work</a:t>
            </a:r>
            <a:endParaRPr lang="en-US" sz="2000" b="1" dirty="0">
              <a:solidFill>
                <a:srgbClr val="2D2C2B"/>
              </a:solidFill>
              <a:latin typeface="Cambria Math" panose="02040503050406030204" pitchFamily="18" charset="0"/>
              <a:ea typeface="Cambria Math" panose="02040503050406030204" pitchFamily="18" charset="0"/>
            </a:endParaRPr>
          </a:p>
          <a:p>
            <a:pPr marL="342900" indent="-342900">
              <a:buFont typeface="+mj-lt"/>
              <a:buAutoNum type="arabicPeriod"/>
            </a:pPr>
            <a:r>
              <a:rPr lang="en-US" sz="2000" b="1" i="0" dirty="0">
                <a:solidFill>
                  <a:srgbClr val="2D2C2B"/>
                </a:solidFill>
                <a:effectLst/>
                <a:latin typeface="Cambria Math" panose="02040503050406030204" pitchFamily="18" charset="0"/>
                <a:ea typeface="Cambria Math" panose="02040503050406030204" pitchFamily="18" charset="0"/>
              </a:rPr>
              <a:t>They don’t care about being popular</a:t>
            </a:r>
          </a:p>
          <a:p>
            <a:pPr marL="342900" indent="-342900">
              <a:buFont typeface="+mj-lt"/>
              <a:buAutoNum type="arabicPeriod"/>
            </a:pPr>
            <a:r>
              <a:rPr lang="en-US" sz="2000" b="1" i="0" dirty="0">
                <a:solidFill>
                  <a:srgbClr val="2D2C2B"/>
                </a:solidFill>
                <a:effectLst/>
                <a:latin typeface="Cambria Math" panose="02040503050406030204" pitchFamily="18" charset="0"/>
                <a:ea typeface="Cambria Math" panose="02040503050406030204" pitchFamily="18" charset="0"/>
              </a:rPr>
              <a:t>They keep their minds open</a:t>
            </a:r>
          </a:p>
          <a:p>
            <a:pPr marL="342900" indent="-342900">
              <a:buFont typeface="+mj-lt"/>
              <a:buAutoNum type="arabicPeriod"/>
            </a:pPr>
            <a:r>
              <a:rPr lang="en-US" sz="2000" b="1" i="0" dirty="0">
                <a:solidFill>
                  <a:srgbClr val="2D2C2B"/>
                </a:solidFill>
                <a:effectLst/>
                <a:latin typeface="Cambria Math" panose="02040503050406030204" pitchFamily="18" charset="0"/>
                <a:ea typeface="Cambria Math" panose="02040503050406030204" pitchFamily="18" charset="0"/>
              </a:rPr>
              <a:t>They work for their employees</a:t>
            </a:r>
            <a:endParaRPr lang="en-US" sz="2000" b="1" dirty="0">
              <a:solidFill>
                <a:srgbClr val="2D2C2B"/>
              </a:solidFill>
              <a:latin typeface="Cambria Math" panose="02040503050406030204" pitchFamily="18" charset="0"/>
              <a:ea typeface="Cambria Math" panose="02040503050406030204" pitchFamily="18" charset="0"/>
            </a:endParaRPr>
          </a:p>
          <a:p>
            <a:pPr marL="342900" indent="-342900">
              <a:buFont typeface="+mj-lt"/>
              <a:buAutoNum type="arabicPeriod"/>
            </a:pPr>
            <a:r>
              <a:rPr lang="id-ID" sz="2000" b="1" i="0" dirty="0">
                <a:solidFill>
                  <a:srgbClr val="2D2C2B"/>
                </a:solidFill>
                <a:effectLst/>
                <a:latin typeface="Cambria Math" panose="02040503050406030204" pitchFamily="18" charset="0"/>
                <a:ea typeface="Cambria Math" panose="02040503050406030204" pitchFamily="18" charset="0"/>
              </a:rPr>
              <a:t>They’re positive and encouraging</a:t>
            </a:r>
            <a:endParaRPr lang="en-US" sz="2000" b="1" i="0" dirty="0">
              <a:solidFill>
                <a:srgbClr val="2D2C2B"/>
              </a:solidFill>
              <a:effectLst/>
              <a:latin typeface="Cambria Math" panose="02040503050406030204" pitchFamily="18" charset="0"/>
              <a:ea typeface="Cambria Math" panose="02040503050406030204" pitchFamily="18" charset="0"/>
            </a:endParaRPr>
          </a:p>
          <a:p>
            <a:pPr marL="342900" indent="-342900">
              <a:buFont typeface="+mj-lt"/>
              <a:buAutoNum type="arabicPeriod"/>
            </a:pPr>
            <a:r>
              <a:rPr lang="id-ID" sz="2000" b="1" i="0" dirty="0">
                <a:solidFill>
                  <a:srgbClr val="2D2C2B"/>
                </a:solidFill>
                <a:effectLst/>
                <a:latin typeface="Cambria Math" panose="02040503050406030204" pitchFamily="18" charset="0"/>
                <a:ea typeface="Cambria Math" panose="02040503050406030204" pitchFamily="18" charset="0"/>
              </a:rPr>
              <a:t>They respect others</a:t>
            </a:r>
            <a:endParaRPr lang="en-US" sz="2000" b="1" dirty="0">
              <a:solidFill>
                <a:srgbClr val="2D2C2B"/>
              </a:solidFill>
              <a:latin typeface="Cambria Math" panose="02040503050406030204" pitchFamily="18" charset="0"/>
              <a:ea typeface="Cambria Math" panose="02040503050406030204" pitchFamily="18" charset="0"/>
            </a:endParaRPr>
          </a:p>
          <a:p>
            <a:pPr marL="342900" indent="-342900">
              <a:buFont typeface="+mj-lt"/>
              <a:buAutoNum type="arabicPeriod"/>
            </a:pPr>
            <a:r>
              <a:rPr lang="id-ID" sz="2000" b="1" i="0" dirty="0">
                <a:solidFill>
                  <a:srgbClr val="2D2C2B"/>
                </a:solidFill>
                <a:effectLst/>
                <a:latin typeface="Cambria Math" panose="02040503050406030204" pitchFamily="18" charset="0"/>
                <a:ea typeface="Cambria Math" panose="02040503050406030204" pitchFamily="18" charset="0"/>
              </a:rPr>
              <a:t>They build relationships</a:t>
            </a:r>
            <a:endParaRPr lang="en-US" sz="2000" b="1" i="0" dirty="0">
              <a:solidFill>
                <a:srgbClr val="2D2C2B"/>
              </a:solidFill>
              <a:effectLst/>
              <a:latin typeface="Cambria Math" panose="02040503050406030204" pitchFamily="18" charset="0"/>
              <a:ea typeface="Cambria Math" panose="02040503050406030204" pitchFamily="18" charset="0"/>
            </a:endParaRPr>
          </a:p>
          <a:p>
            <a:pPr marL="342900" indent="-342900">
              <a:buFont typeface="+mj-lt"/>
              <a:buAutoNum type="arabicPeriod"/>
            </a:pPr>
            <a:r>
              <a:rPr lang="id-ID" sz="2000" b="1" i="0" dirty="0">
                <a:solidFill>
                  <a:srgbClr val="2D2C2B"/>
                </a:solidFill>
                <a:effectLst/>
                <a:latin typeface="Cambria Math" panose="02040503050406030204" pitchFamily="18" charset="0"/>
                <a:ea typeface="Cambria Math" panose="02040503050406030204" pitchFamily="18" charset="0"/>
              </a:rPr>
              <a:t>They lead by example</a:t>
            </a:r>
            <a:endParaRPr lang="en-US" sz="2000" b="1" dirty="0">
              <a:solidFill>
                <a:srgbClr val="2D2C2B"/>
              </a:solidFill>
              <a:latin typeface="Cambria Math" panose="02040503050406030204" pitchFamily="18" charset="0"/>
              <a:ea typeface="Cambria Math" panose="02040503050406030204" pitchFamily="18" charset="0"/>
            </a:endParaRPr>
          </a:p>
          <a:p>
            <a:pPr marL="342900" indent="-342900">
              <a:buFont typeface="+mj-lt"/>
              <a:buAutoNum type="arabicPeriod"/>
            </a:pPr>
            <a:r>
              <a:rPr lang="id-ID" sz="2000" b="1" i="0" dirty="0">
                <a:solidFill>
                  <a:srgbClr val="2D2C2B"/>
                </a:solidFill>
                <a:effectLst/>
                <a:latin typeface="Cambria Math" panose="02040503050406030204" pitchFamily="18" charset="0"/>
                <a:ea typeface="Cambria Math" panose="02040503050406030204" pitchFamily="18" charset="0"/>
              </a:rPr>
              <a:t>They never stop learning</a:t>
            </a:r>
            <a:endParaRPr lang="en-US" sz="2000" b="1" i="0" dirty="0">
              <a:solidFill>
                <a:srgbClr val="2D2C2B"/>
              </a:solidFill>
              <a:effectLst/>
              <a:latin typeface="Cambria Math" panose="02040503050406030204" pitchFamily="18" charset="0"/>
              <a:ea typeface="Cambria Math" panose="02040503050406030204" pitchFamily="18" charset="0"/>
            </a:endParaRPr>
          </a:p>
        </p:txBody>
      </p:sp>
      <p:sp>
        <p:nvSpPr>
          <p:cNvPr id="6" name="TextBox 5">
            <a:extLst>
              <a:ext uri="{FF2B5EF4-FFF2-40B4-BE49-F238E27FC236}">
                <a16:creationId xmlns:a16="http://schemas.microsoft.com/office/drawing/2014/main" id="{4630AF96-AED9-6F19-4862-D8D4D43380E7}"/>
              </a:ext>
            </a:extLst>
          </p:cNvPr>
          <p:cNvSpPr txBox="1"/>
          <p:nvPr/>
        </p:nvSpPr>
        <p:spPr>
          <a:xfrm>
            <a:off x="5963022" y="1423768"/>
            <a:ext cx="5657609" cy="3170099"/>
          </a:xfrm>
          <a:prstGeom prst="rect">
            <a:avLst/>
          </a:prstGeom>
          <a:noFill/>
          <a:ln>
            <a:solidFill>
              <a:srgbClr val="008000"/>
            </a:solidFill>
          </a:ln>
        </p:spPr>
        <p:txBody>
          <a:bodyPr wrap="square">
            <a:spAutoFit/>
          </a:bodyPr>
          <a:lstStyle/>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Berkomunikasi dengan jelas</a:t>
            </a:r>
            <a:endParaRPr lang="en-US" sz="2000" dirty="0">
              <a:latin typeface="Cambria Math" panose="02040503050406030204" pitchFamily="18" charset="0"/>
              <a:ea typeface="Cambria Math" panose="02040503050406030204" pitchFamily="18" charset="0"/>
              <a:cs typeface="Andalus" panose="02020603050405020304" pitchFamily="18" charset="-78"/>
            </a:endParaRPr>
          </a:p>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Bersemangat dengan pekerjaan mereka</a:t>
            </a:r>
            <a:endParaRPr lang="en-US" sz="2000" dirty="0">
              <a:latin typeface="Cambria Math" panose="02040503050406030204" pitchFamily="18" charset="0"/>
              <a:ea typeface="Cambria Math" panose="02040503050406030204" pitchFamily="18" charset="0"/>
              <a:cs typeface="Andalus" panose="02020603050405020304" pitchFamily="18" charset="-78"/>
            </a:endParaRPr>
          </a:p>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Tidak peduli menjadi populer</a:t>
            </a:r>
            <a:endParaRPr lang="en-US" sz="2000" dirty="0">
              <a:latin typeface="Cambria Math" panose="02040503050406030204" pitchFamily="18" charset="0"/>
              <a:ea typeface="Cambria Math" panose="02040503050406030204" pitchFamily="18" charset="0"/>
              <a:cs typeface="Andalus" panose="02020603050405020304" pitchFamily="18" charset="-78"/>
            </a:endParaRPr>
          </a:p>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Menjaga pikiran mereka tetap terbuka</a:t>
            </a:r>
            <a:endParaRPr lang="en-US" sz="2000" dirty="0">
              <a:latin typeface="Cambria Math" panose="02040503050406030204" pitchFamily="18" charset="0"/>
              <a:ea typeface="Cambria Math" panose="02040503050406030204" pitchFamily="18" charset="0"/>
              <a:cs typeface="Andalus" panose="02020603050405020304" pitchFamily="18" charset="-78"/>
            </a:endParaRPr>
          </a:p>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Bekerja untuk karyawannya</a:t>
            </a:r>
            <a:endParaRPr lang="en-US" sz="2000" dirty="0">
              <a:latin typeface="Cambria Math" panose="02040503050406030204" pitchFamily="18" charset="0"/>
              <a:ea typeface="Cambria Math" panose="02040503050406030204" pitchFamily="18" charset="0"/>
              <a:cs typeface="Andalus" panose="02020603050405020304" pitchFamily="18" charset="-78"/>
            </a:endParaRPr>
          </a:p>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Positif dan memberi semangat</a:t>
            </a:r>
            <a:endParaRPr lang="en-US" sz="2000" dirty="0">
              <a:latin typeface="Cambria Math" panose="02040503050406030204" pitchFamily="18" charset="0"/>
              <a:ea typeface="Cambria Math" panose="02040503050406030204" pitchFamily="18" charset="0"/>
              <a:cs typeface="Andalus" panose="02020603050405020304" pitchFamily="18" charset="-78"/>
            </a:endParaRPr>
          </a:p>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Menghormati orang lain</a:t>
            </a:r>
            <a:endParaRPr lang="en-US" sz="2000" dirty="0">
              <a:latin typeface="Cambria Math" panose="02040503050406030204" pitchFamily="18" charset="0"/>
              <a:ea typeface="Cambria Math" panose="02040503050406030204" pitchFamily="18" charset="0"/>
              <a:cs typeface="Andalus" panose="02020603050405020304" pitchFamily="18" charset="-78"/>
            </a:endParaRPr>
          </a:p>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Membangun hubungan</a:t>
            </a:r>
            <a:endParaRPr lang="en-US" sz="2000" dirty="0">
              <a:latin typeface="Cambria Math" panose="02040503050406030204" pitchFamily="18" charset="0"/>
              <a:ea typeface="Cambria Math" panose="02040503050406030204" pitchFamily="18" charset="0"/>
              <a:cs typeface="Andalus" panose="02020603050405020304" pitchFamily="18" charset="-78"/>
            </a:endParaRPr>
          </a:p>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Memimpin dengan memberi contoh</a:t>
            </a:r>
            <a:endParaRPr lang="en-US" sz="2000" dirty="0">
              <a:latin typeface="Cambria Math" panose="02040503050406030204" pitchFamily="18" charset="0"/>
              <a:ea typeface="Cambria Math" panose="02040503050406030204" pitchFamily="18" charset="0"/>
              <a:cs typeface="Andalus" panose="02020603050405020304" pitchFamily="18" charset="-78"/>
            </a:endParaRPr>
          </a:p>
          <a:p>
            <a:pPr marL="442913" indent="-442913">
              <a:buFont typeface="+mj-lt"/>
              <a:buAutoNum type="arabicPeriod"/>
            </a:pPr>
            <a:r>
              <a:rPr lang="id-ID" sz="2000" dirty="0">
                <a:latin typeface="Cambria Math" panose="02040503050406030204" pitchFamily="18" charset="0"/>
                <a:ea typeface="Cambria Math" panose="02040503050406030204" pitchFamily="18" charset="0"/>
                <a:cs typeface="Andalus" panose="02020603050405020304" pitchFamily="18" charset="-78"/>
              </a:rPr>
              <a:t>Tidak pernah berhenti belajar</a:t>
            </a:r>
          </a:p>
        </p:txBody>
      </p:sp>
      <p:sp>
        <p:nvSpPr>
          <p:cNvPr id="8" name="TextBox 7">
            <a:extLst>
              <a:ext uri="{FF2B5EF4-FFF2-40B4-BE49-F238E27FC236}">
                <a16:creationId xmlns:a16="http://schemas.microsoft.com/office/drawing/2014/main" id="{45DDD14D-C762-88DD-164B-23B9253982BE}"/>
              </a:ext>
            </a:extLst>
          </p:cNvPr>
          <p:cNvSpPr txBox="1"/>
          <p:nvPr/>
        </p:nvSpPr>
        <p:spPr>
          <a:xfrm>
            <a:off x="4620572" y="4911011"/>
            <a:ext cx="2523507" cy="369332"/>
          </a:xfrm>
          <a:prstGeom prst="rect">
            <a:avLst/>
          </a:prstGeom>
          <a:noFill/>
        </p:spPr>
        <p:txBody>
          <a:bodyPr wrap="square">
            <a:spAutoFit/>
          </a:bodyPr>
          <a:lstStyle/>
          <a:p>
            <a:r>
              <a:rPr lang="en-US" b="0" i="1" dirty="0">
                <a:solidFill>
                  <a:srgbClr val="00B050"/>
                </a:solidFill>
                <a:effectLst/>
                <a:latin typeface="muli"/>
              </a:rPr>
              <a:t>(</a:t>
            </a:r>
            <a:r>
              <a:rPr lang="id-ID" b="0" i="1" dirty="0">
                <a:solidFill>
                  <a:srgbClr val="00B050"/>
                </a:solidFill>
                <a:effectLst/>
                <a:latin typeface="muli"/>
              </a:rPr>
              <a:t>Walden University</a:t>
            </a:r>
            <a:r>
              <a:rPr lang="en-US" b="0" i="1" dirty="0">
                <a:solidFill>
                  <a:srgbClr val="00B050"/>
                </a:solidFill>
                <a:effectLst/>
                <a:latin typeface="muli"/>
              </a:rPr>
              <a:t>)</a:t>
            </a:r>
            <a:endParaRPr lang="id-ID" dirty="0">
              <a:solidFill>
                <a:srgbClr val="00B050"/>
              </a:solidFill>
            </a:endParaRPr>
          </a:p>
        </p:txBody>
      </p:sp>
      <p:sp>
        <p:nvSpPr>
          <p:cNvPr id="3" name="Arrow: Right 2">
            <a:extLst>
              <a:ext uri="{FF2B5EF4-FFF2-40B4-BE49-F238E27FC236}">
                <a16:creationId xmlns:a16="http://schemas.microsoft.com/office/drawing/2014/main" id="{4AF742A8-4D98-CD63-3B0B-839D6B04840B}"/>
              </a:ext>
            </a:extLst>
          </p:cNvPr>
          <p:cNvSpPr/>
          <p:nvPr/>
        </p:nvSpPr>
        <p:spPr>
          <a:xfrm>
            <a:off x="5081047" y="2026763"/>
            <a:ext cx="801279" cy="20079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4">
            <a:extLst>
              <a:ext uri="{FF2B5EF4-FFF2-40B4-BE49-F238E27FC236}">
                <a16:creationId xmlns:a16="http://schemas.microsoft.com/office/drawing/2014/main" id="{35C6BCAB-5CAF-3BCF-147B-8EE2BF97BA3F}"/>
              </a:ext>
            </a:extLst>
          </p:cNvPr>
          <p:cNvGrpSpPr/>
          <p:nvPr/>
        </p:nvGrpSpPr>
        <p:grpSpPr>
          <a:xfrm>
            <a:off x="74142" y="56643"/>
            <a:ext cx="2216571" cy="751626"/>
            <a:chOff x="5867383" y="205328"/>
            <a:chExt cx="3650063" cy="1248239"/>
          </a:xfrm>
        </p:grpSpPr>
        <p:sp>
          <p:nvSpPr>
            <p:cNvPr id="7" name="TextBox 6">
              <a:extLst>
                <a:ext uri="{FF2B5EF4-FFF2-40B4-BE49-F238E27FC236}">
                  <a16:creationId xmlns:a16="http://schemas.microsoft.com/office/drawing/2014/main" id="{1E37B0E2-78DE-C203-F9A8-9AE1361E4F8C}"/>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9" name="Picture 4" descr="https://stialanmakassar.ac.id/wp-content/uploads/2019/04/Photo-from-brezkiawan-1.jpg">
              <a:extLst>
                <a:ext uri="{FF2B5EF4-FFF2-40B4-BE49-F238E27FC236}">
                  <a16:creationId xmlns:a16="http://schemas.microsoft.com/office/drawing/2014/main" id="{DFEE42CE-9520-0C96-6380-40C01EC75C8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73D885C-E5ED-C543-1A23-F09024660DA2}"/>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11" name="Picture 10">
            <a:extLst>
              <a:ext uri="{FF2B5EF4-FFF2-40B4-BE49-F238E27FC236}">
                <a16:creationId xmlns:a16="http://schemas.microsoft.com/office/drawing/2014/main" id="{DD013E26-2CA0-C2F3-6F31-38B1660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12" name="Picture 11">
            <a:extLst>
              <a:ext uri="{FF2B5EF4-FFF2-40B4-BE49-F238E27FC236}">
                <a16:creationId xmlns:a16="http://schemas.microsoft.com/office/drawing/2014/main" id="{83A5CD06-24B3-99EF-6468-286B89EF6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Tree>
    <p:extLst>
      <p:ext uri="{BB962C8B-B14F-4D97-AF65-F5344CB8AC3E}">
        <p14:creationId xmlns:p14="http://schemas.microsoft.com/office/powerpoint/2010/main" val="3141889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DA051-9DA9-4BB4-0490-9BF3ED381F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895134-C800-6C5B-C561-83A161FBD8BD}"/>
              </a:ext>
            </a:extLst>
          </p:cNvPr>
          <p:cNvSpPr>
            <a:spLocks noGrp="1"/>
          </p:cNvSpPr>
          <p:nvPr>
            <p:ph type="body" sz="quarter" idx="10"/>
          </p:nvPr>
        </p:nvSpPr>
        <p:spPr>
          <a:xfrm>
            <a:off x="2333547" y="168302"/>
            <a:ext cx="6350949" cy="634268"/>
          </a:xfrm>
        </p:spPr>
        <p:txBody>
          <a:bodyPr>
            <a:normAutofit/>
          </a:bodyPr>
          <a:lstStyle/>
          <a:p>
            <a:pPr>
              <a:spcBef>
                <a:spcPts val="0"/>
              </a:spcBef>
            </a:pPr>
            <a:r>
              <a:rPr lang="id-ID" sz="3200" b="1" i="1" dirty="0">
                <a:solidFill>
                  <a:srgbClr val="370CEE"/>
                </a:solidFill>
                <a:effectLst/>
                <a:latin typeface="Cambria Math" panose="02040503050406030204" pitchFamily="18" charset="0"/>
                <a:ea typeface="Cambria Math" panose="02040503050406030204" pitchFamily="18" charset="0"/>
              </a:rPr>
              <a:t>10 </a:t>
            </a:r>
            <a:r>
              <a:rPr lang="id-ID" sz="3200" b="1" i="1" dirty="0">
                <a:solidFill>
                  <a:srgbClr val="008000"/>
                </a:solidFill>
                <a:effectLst/>
                <a:latin typeface="Cambria Math" panose="02040503050406030204" pitchFamily="18" charset="0"/>
                <a:ea typeface="Cambria Math" panose="02040503050406030204" pitchFamily="18" charset="0"/>
              </a:rPr>
              <a:t>Leadership </a:t>
            </a:r>
            <a:r>
              <a:rPr lang="id-ID" sz="3200" b="1" i="1" dirty="0">
                <a:solidFill>
                  <a:srgbClr val="C00000"/>
                </a:solidFill>
                <a:effectLst/>
                <a:latin typeface="Cambria Math" panose="02040503050406030204" pitchFamily="18" charset="0"/>
                <a:ea typeface="Cambria Math" panose="02040503050406030204" pitchFamily="18" charset="0"/>
              </a:rPr>
              <a:t>Skills</a:t>
            </a:r>
          </a:p>
        </p:txBody>
      </p:sp>
      <p:sp>
        <p:nvSpPr>
          <p:cNvPr id="4" name="TextBox 3">
            <a:extLst>
              <a:ext uri="{FF2B5EF4-FFF2-40B4-BE49-F238E27FC236}">
                <a16:creationId xmlns:a16="http://schemas.microsoft.com/office/drawing/2014/main" id="{CE7D0F19-9CD9-736B-969C-EA84D9D98135}"/>
              </a:ext>
            </a:extLst>
          </p:cNvPr>
          <p:cNvSpPr txBox="1"/>
          <p:nvPr/>
        </p:nvSpPr>
        <p:spPr>
          <a:xfrm>
            <a:off x="409699" y="835543"/>
            <a:ext cx="4885315" cy="1292662"/>
          </a:xfrm>
          <a:prstGeom prst="rect">
            <a:avLst/>
          </a:prstGeom>
          <a:noFill/>
        </p:spPr>
        <p:txBody>
          <a:bodyPr wrap="square">
            <a:spAutoFit/>
          </a:bodyPr>
          <a:lstStyle/>
          <a:p>
            <a:pPr algn="l"/>
            <a:r>
              <a:rPr lang="en-US" sz="2400" b="1" i="0" dirty="0">
                <a:solidFill>
                  <a:srgbClr val="008000"/>
                </a:solidFill>
                <a:effectLst/>
                <a:latin typeface="Cambria Math" panose="02040503050406030204" pitchFamily="18" charset="0"/>
                <a:ea typeface="Cambria Math" panose="02040503050406030204" pitchFamily="18" charset="0"/>
              </a:rPr>
              <a:t>1. </a:t>
            </a:r>
            <a:r>
              <a:rPr lang="en-US" sz="2400" b="1" i="1" dirty="0">
                <a:solidFill>
                  <a:srgbClr val="008000"/>
                </a:solidFill>
                <a:effectLst/>
                <a:latin typeface="Cambria Math" panose="02040503050406030204" pitchFamily="18" charset="0"/>
                <a:ea typeface="Cambria Math" panose="02040503050406030204" pitchFamily="18" charset="0"/>
              </a:rPr>
              <a:t>Integrity</a:t>
            </a:r>
          </a:p>
          <a:p>
            <a:pPr marL="263525" algn="l"/>
            <a:r>
              <a:rPr lang="en-US" b="0" i="0" dirty="0" err="1">
                <a:solidFill>
                  <a:srgbClr val="272727"/>
                </a:solidFill>
                <a:effectLst/>
                <a:latin typeface="Cambria Math" panose="02040503050406030204" pitchFamily="18" charset="0"/>
                <a:ea typeface="Cambria Math" panose="02040503050406030204" pitchFamily="18" charset="0"/>
              </a:rPr>
              <a:t>Integritas</a:t>
            </a:r>
            <a:r>
              <a:rPr lang="en-US" b="0" i="0" dirty="0">
                <a:solidFill>
                  <a:srgbClr val="272727"/>
                </a:solidFill>
                <a:effectLst/>
                <a:latin typeface="Cambria Math" panose="02040503050406030204" pitchFamily="18" charset="0"/>
                <a:ea typeface="Cambria Math" panose="02040503050406030204" pitchFamily="18" charset="0"/>
              </a:rPr>
              <a:t> sangat </a:t>
            </a:r>
            <a:r>
              <a:rPr lang="en-US" b="0" i="0" dirty="0" err="1">
                <a:solidFill>
                  <a:srgbClr val="272727"/>
                </a:solidFill>
                <a:effectLst/>
                <a:latin typeface="Cambria Math" panose="02040503050406030204" pitchFamily="18" charset="0"/>
                <a:ea typeface="Cambria Math" panose="02040503050406030204" pitchFamily="18" charset="0"/>
              </a:rPr>
              <a:t>penting</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bagi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mereka</a:t>
            </a:r>
            <a:r>
              <a:rPr lang="en-US" b="0" i="0" dirty="0">
                <a:solidFill>
                  <a:srgbClr val="272727"/>
                </a:solidFill>
                <a:effectLst/>
                <a:latin typeface="Cambria Math" panose="02040503050406030204" pitchFamily="18" charset="0"/>
                <a:ea typeface="Cambria Math" panose="02040503050406030204" pitchFamily="18" charset="0"/>
              </a:rPr>
              <a:t> yang </a:t>
            </a:r>
            <a:r>
              <a:rPr lang="en-US" b="0" i="0" dirty="0" err="1">
                <a:solidFill>
                  <a:srgbClr val="272727"/>
                </a:solidFill>
                <a:effectLst/>
                <a:latin typeface="Cambria Math" panose="02040503050406030204" pitchFamily="18" charset="0"/>
                <a:ea typeface="Cambria Math" panose="02040503050406030204" pitchFamily="18" charset="0"/>
              </a:rPr>
              <a:t>ingin</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menduduki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posisi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kepemimpinan</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eksekutif</a:t>
            </a:r>
            <a:r>
              <a:rPr lang="en-US" b="0" i="0" dirty="0">
                <a:solidFill>
                  <a:srgbClr val="272727"/>
                </a:solidFill>
                <a:effectLst/>
                <a:latin typeface="Cambria Math" panose="02040503050406030204" pitchFamily="18" charset="0"/>
                <a:ea typeface="Cambria Math" panose="02040503050406030204" pitchFamily="18" charset="0"/>
              </a:rPr>
              <a:t> pada </a:t>
            </a:r>
            <a:r>
              <a:rPr lang="en-US" b="0" i="0" dirty="0" err="1">
                <a:solidFill>
                  <a:srgbClr val="272727"/>
                </a:solidFill>
                <a:effectLst/>
                <a:latin typeface="Cambria Math" panose="02040503050406030204" pitchFamily="18" charset="0"/>
                <a:ea typeface="Cambria Math" panose="02040503050406030204" pitchFamily="18" charset="0"/>
              </a:rPr>
              <a:t>suatu</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saat</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dalam</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karier</a:t>
            </a:r>
            <a:r>
              <a:rPr lang="en-US" b="0" i="0" dirty="0">
                <a:solidFill>
                  <a:srgbClr val="272727"/>
                </a:solidFill>
                <a:effectLst/>
                <a:latin typeface="Cambria Math" panose="02040503050406030204" pitchFamily="18" charset="0"/>
                <a:ea typeface="Cambria Math" panose="02040503050406030204" pitchFamily="18" charset="0"/>
              </a:rPr>
              <a:t>.</a:t>
            </a:r>
          </a:p>
        </p:txBody>
      </p:sp>
      <p:sp>
        <p:nvSpPr>
          <p:cNvPr id="6" name="TextBox 5">
            <a:extLst>
              <a:ext uri="{FF2B5EF4-FFF2-40B4-BE49-F238E27FC236}">
                <a16:creationId xmlns:a16="http://schemas.microsoft.com/office/drawing/2014/main" id="{D152E4A3-008C-AAAA-B2C4-6ADC53735281}"/>
              </a:ext>
            </a:extLst>
          </p:cNvPr>
          <p:cNvSpPr txBox="1"/>
          <p:nvPr/>
        </p:nvSpPr>
        <p:spPr>
          <a:xfrm>
            <a:off x="452228" y="2182250"/>
            <a:ext cx="5100159" cy="2123658"/>
          </a:xfrm>
          <a:prstGeom prst="rect">
            <a:avLst/>
          </a:prstGeom>
          <a:noFill/>
        </p:spPr>
        <p:txBody>
          <a:bodyPr wrap="square">
            <a:spAutoFit/>
          </a:bodyPr>
          <a:lstStyle/>
          <a:p>
            <a:pPr algn="l"/>
            <a:r>
              <a:rPr lang="en-US" sz="2400" b="1" dirty="0">
                <a:solidFill>
                  <a:srgbClr val="C00000"/>
                </a:solidFill>
                <a:effectLst/>
                <a:latin typeface="Cambria Math" panose="02040503050406030204" pitchFamily="18" charset="0"/>
                <a:ea typeface="Cambria Math" panose="02040503050406030204" pitchFamily="18" charset="0"/>
              </a:rPr>
              <a:t>2.</a:t>
            </a:r>
            <a:r>
              <a:rPr lang="en-US" sz="2400" b="1" i="1" dirty="0">
                <a:solidFill>
                  <a:srgbClr val="C00000"/>
                </a:solidFill>
                <a:effectLst/>
                <a:latin typeface="Cambria Math" panose="02040503050406030204" pitchFamily="18" charset="0"/>
                <a:ea typeface="Cambria Math" panose="02040503050406030204" pitchFamily="18" charset="0"/>
              </a:rPr>
              <a:t> Self-Awareness</a:t>
            </a:r>
          </a:p>
          <a:p>
            <a:pPr marL="263525" algn="l"/>
            <a:r>
              <a:rPr lang="en-US" b="0" i="0" dirty="0" err="1">
                <a:solidFill>
                  <a:srgbClr val="272727"/>
                </a:solidFill>
                <a:effectLst/>
                <a:latin typeface="Cambria Math" panose="02040503050406030204" pitchFamily="18" charset="0"/>
                <a:ea typeface="Cambria Math" panose="02040503050406030204" pitchFamily="18" charset="0"/>
              </a:rPr>
              <a:t>Kesadaran</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diri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sebagai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kemampuan</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untuk</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menyadari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bagaimana</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tindakan</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pemikiran</a:t>
            </a:r>
            <a:r>
              <a:rPr lang="en-US" b="0" i="0" dirty="0">
                <a:solidFill>
                  <a:srgbClr val="272727"/>
                </a:solidFill>
                <a:effectLst/>
                <a:latin typeface="Cambria Math" panose="02040503050406030204" pitchFamily="18" charset="0"/>
                <a:ea typeface="Cambria Math" panose="02040503050406030204" pitchFamily="18" charset="0"/>
              </a:rPr>
              <a:t>, dan </a:t>
            </a:r>
            <a:r>
              <a:rPr lang="en-US" b="0" i="0" dirty="0" err="1">
                <a:solidFill>
                  <a:srgbClr val="272727"/>
                </a:solidFill>
                <a:effectLst/>
                <a:latin typeface="Cambria Math" panose="02040503050406030204" pitchFamily="18" charset="0"/>
                <a:ea typeface="Cambria Math" panose="02040503050406030204" pitchFamily="18" charset="0"/>
              </a:rPr>
              <a:t>keputusan</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anda</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berdampak</a:t>
            </a:r>
            <a:r>
              <a:rPr lang="en-US" b="0" i="0" dirty="0">
                <a:solidFill>
                  <a:srgbClr val="272727"/>
                </a:solidFill>
                <a:effectLst/>
                <a:latin typeface="Cambria Math" panose="02040503050406030204" pitchFamily="18" charset="0"/>
                <a:ea typeface="Cambria Math" panose="02040503050406030204" pitchFamily="18" charset="0"/>
              </a:rPr>
              <a:t> pada orang lain. </a:t>
            </a:r>
            <a:r>
              <a:rPr lang="en-US" b="0" i="0" dirty="0" err="1">
                <a:solidFill>
                  <a:srgbClr val="272727"/>
                </a:solidFill>
                <a:effectLst/>
                <a:latin typeface="Cambria Math" panose="02040503050406030204" pitchFamily="18" charset="0"/>
                <a:ea typeface="Cambria Math" panose="02040503050406030204" pitchFamily="18" charset="0"/>
              </a:rPr>
              <a:t>Individu</a:t>
            </a:r>
            <a:r>
              <a:rPr lang="en-US" b="0" i="0" dirty="0">
                <a:solidFill>
                  <a:srgbClr val="272727"/>
                </a:solidFill>
                <a:effectLst/>
                <a:latin typeface="Cambria Math" panose="02040503050406030204" pitchFamily="18" charset="0"/>
                <a:ea typeface="Cambria Math" panose="02040503050406030204" pitchFamily="18" charset="0"/>
              </a:rPr>
              <a:t> yang </a:t>
            </a:r>
            <a:r>
              <a:rPr lang="en-US" b="0" i="0" dirty="0" err="1">
                <a:solidFill>
                  <a:srgbClr val="272727"/>
                </a:solidFill>
                <a:effectLst/>
                <a:latin typeface="Cambria Math" panose="02040503050406030204" pitchFamily="18" charset="0"/>
                <a:ea typeface="Cambria Math" panose="02040503050406030204" pitchFamily="18" charset="0"/>
              </a:rPr>
              <a:t>sadar</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diri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mengetahui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bahwa</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mereka</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memiliki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serangkaian</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kekuatan</a:t>
            </a:r>
            <a:r>
              <a:rPr lang="en-US" b="0" i="0" dirty="0">
                <a:solidFill>
                  <a:srgbClr val="272727"/>
                </a:solidFill>
                <a:effectLst/>
                <a:latin typeface="Cambria Math" panose="02040503050406030204" pitchFamily="18" charset="0"/>
                <a:ea typeface="Cambria Math" panose="02040503050406030204" pitchFamily="18" charset="0"/>
              </a:rPr>
              <a:t> dan </a:t>
            </a:r>
            <a:r>
              <a:rPr lang="en-US" b="0" i="0" dirty="0" err="1">
                <a:solidFill>
                  <a:srgbClr val="272727"/>
                </a:solidFill>
                <a:effectLst/>
                <a:latin typeface="Cambria Math" panose="02040503050406030204" pitchFamily="18" charset="0"/>
                <a:ea typeface="Cambria Math" panose="02040503050406030204" pitchFamily="18" charset="0"/>
              </a:rPr>
              <a:t>kelemahan</a:t>
            </a:r>
            <a:r>
              <a:rPr lang="en-US" b="0" i="0" dirty="0">
                <a:solidFill>
                  <a:srgbClr val="272727"/>
                </a:solidFill>
                <a:effectLst/>
                <a:latin typeface="Cambria Math" panose="02040503050406030204" pitchFamily="18" charset="0"/>
                <a:ea typeface="Cambria Math" panose="02040503050406030204" pitchFamily="18" charset="0"/>
              </a:rPr>
              <a:t> yang </a:t>
            </a:r>
            <a:r>
              <a:rPr lang="en-US" b="0" i="0" dirty="0" err="1">
                <a:solidFill>
                  <a:srgbClr val="272727"/>
                </a:solidFill>
                <a:effectLst/>
                <a:latin typeface="Cambria Math" panose="02040503050406030204" pitchFamily="18" charset="0"/>
                <a:ea typeface="Cambria Math" panose="02040503050406030204" pitchFamily="18" charset="0"/>
              </a:rPr>
              <a:t>berbeda</a:t>
            </a:r>
            <a:r>
              <a:rPr lang="en-US" b="0" i="0" dirty="0">
                <a:solidFill>
                  <a:srgbClr val="272727"/>
                </a:solidFill>
                <a:effectLst/>
                <a:latin typeface="Cambria Math" panose="02040503050406030204" pitchFamily="18" charset="0"/>
                <a:ea typeface="Cambria Math" panose="02040503050406030204" pitchFamily="18" charset="0"/>
              </a:rPr>
              <a:t>.</a:t>
            </a:r>
          </a:p>
        </p:txBody>
      </p:sp>
      <p:sp>
        <p:nvSpPr>
          <p:cNvPr id="8" name="TextBox 7">
            <a:extLst>
              <a:ext uri="{FF2B5EF4-FFF2-40B4-BE49-F238E27FC236}">
                <a16:creationId xmlns:a16="http://schemas.microsoft.com/office/drawing/2014/main" id="{7A0FEFDA-1A50-925D-A269-C1A09E2820DA}"/>
              </a:ext>
            </a:extLst>
          </p:cNvPr>
          <p:cNvSpPr txBox="1"/>
          <p:nvPr/>
        </p:nvSpPr>
        <p:spPr>
          <a:xfrm>
            <a:off x="409699" y="4253298"/>
            <a:ext cx="5397212" cy="1292662"/>
          </a:xfrm>
          <a:prstGeom prst="rect">
            <a:avLst/>
          </a:prstGeom>
          <a:noFill/>
        </p:spPr>
        <p:txBody>
          <a:bodyPr wrap="square">
            <a:spAutoFit/>
          </a:bodyPr>
          <a:lstStyle/>
          <a:p>
            <a:pPr algn="l"/>
            <a:r>
              <a:rPr lang="en-US" sz="2400" b="1" i="0" dirty="0">
                <a:solidFill>
                  <a:srgbClr val="370CEE"/>
                </a:solidFill>
                <a:effectLst/>
                <a:latin typeface="Cambria Math" panose="02040503050406030204" pitchFamily="18" charset="0"/>
                <a:ea typeface="Cambria Math" panose="02040503050406030204" pitchFamily="18" charset="0"/>
              </a:rPr>
              <a:t>3. </a:t>
            </a:r>
            <a:r>
              <a:rPr lang="en-US" sz="2400" b="1" i="1" dirty="0">
                <a:solidFill>
                  <a:srgbClr val="370CEE"/>
                </a:solidFill>
                <a:effectLst/>
                <a:latin typeface="Cambria Math" panose="02040503050406030204" pitchFamily="18" charset="0"/>
                <a:ea typeface="Cambria Math" panose="02040503050406030204" pitchFamily="18" charset="0"/>
              </a:rPr>
              <a:t>Empathy</a:t>
            </a:r>
          </a:p>
          <a:p>
            <a:pPr marL="263525" algn="l"/>
            <a:r>
              <a:rPr lang="sv-SE" b="0" i="0" dirty="0">
                <a:solidFill>
                  <a:srgbClr val="272727"/>
                </a:solidFill>
                <a:effectLst/>
                <a:latin typeface="Cambria Math" panose="02040503050406030204" pitchFamily="18" charset="0"/>
                <a:ea typeface="Cambria Math" panose="02040503050406030204" pitchFamily="18" charset="0"/>
              </a:rPr>
              <a:t>Seorang pemimpin yang berempati dapat mengenali perasaan orang lain dan akan berusaha memahami sudut pandang mereka.</a:t>
            </a:r>
            <a:endParaRPr lang="en-US" b="0" i="0" dirty="0">
              <a:solidFill>
                <a:srgbClr val="272727"/>
              </a:solidFill>
              <a:effectLst/>
              <a:latin typeface="Cambria Math" panose="02040503050406030204" pitchFamily="18" charset="0"/>
              <a:ea typeface="Cambria Math" panose="02040503050406030204" pitchFamily="18" charset="0"/>
            </a:endParaRPr>
          </a:p>
        </p:txBody>
      </p:sp>
      <p:sp>
        <p:nvSpPr>
          <p:cNvPr id="10" name="TextBox 9">
            <a:extLst>
              <a:ext uri="{FF2B5EF4-FFF2-40B4-BE49-F238E27FC236}">
                <a16:creationId xmlns:a16="http://schemas.microsoft.com/office/drawing/2014/main" id="{1353AEA3-69C3-1F48-8AB3-CB12B6F2ADA7}"/>
              </a:ext>
            </a:extLst>
          </p:cNvPr>
          <p:cNvSpPr txBox="1"/>
          <p:nvPr/>
        </p:nvSpPr>
        <p:spPr>
          <a:xfrm>
            <a:off x="6026403" y="919463"/>
            <a:ext cx="5316187" cy="1846659"/>
          </a:xfrm>
          <a:prstGeom prst="rect">
            <a:avLst/>
          </a:prstGeom>
          <a:noFill/>
        </p:spPr>
        <p:txBody>
          <a:bodyPr wrap="square">
            <a:spAutoFit/>
          </a:bodyPr>
          <a:lstStyle/>
          <a:p>
            <a:pPr algn="l"/>
            <a:r>
              <a:rPr lang="en-US" sz="2400" b="1" i="0" dirty="0">
                <a:solidFill>
                  <a:srgbClr val="996633"/>
                </a:solidFill>
                <a:effectLst/>
                <a:latin typeface="Cambria Math" panose="02040503050406030204" pitchFamily="18" charset="0"/>
                <a:ea typeface="Cambria Math" panose="02040503050406030204" pitchFamily="18" charset="0"/>
              </a:rPr>
              <a:t>4. </a:t>
            </a:r>
            <a:r>
              <a:rPr lang="en-US" sz="2400" b="1" i="1" dirty="0">
                <a:solidFill>
                  <a:srgbClr val="996633"/>
                </a:solidFill>
                <a:effectLst/>
                <a:latin typeface="Cambria Math" panose="02040503050406030204" pitchFamily="18" charset="0"/>
                <a:ea typeface="Cambria Math" panose="02040503050406030204" pitchFamily="18" charset="0"/>
              </a:rPr>
              <a:t>Communication</a:t>
            </a:r>
          </a:p>
          <a:p>
            <a:pPr marL="358775" algn="l"/>
            <a:r>
              <a:rPr lang="en-US" b="0" i="0" dirty="0" err="1">
                <a:solidFill>
                  <a:srgbClr val="272727"/>
                </a:solidFill>
                <a:effectLst/>
                <a:latin typeface="Cambria Math" panose="02040503050406030204" pitchFamily="18" charset="0"/>
                <a:ea typeface="Cambria Math" panose="02040503050406030204" pitchFamily="18" charset="0"/>
              </a:rPr>
              <a:t>Untuk</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menjadi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pemimpin</a:t>
            </a:r>
            <a:r>
              <a:rPr lang="en-US" b="0" i="0" dirty="0">
                <a:solidFill>
                  <a:srgbClr val="272727"/>
                </a:solidFill>
                <a:effectLst/>
                <a:latin typeface="Cambria Math" panose="02040503050406030204" pitchFamily="18" charset="0"/>
                <a:ea typeface="Cambria Math" panose="02040503050406030204" pitchFamily="18" charset="0"/>
              </a:rPr>
              <a:t> yang </a:t>
            </a:r>
            <a:r>
              <a:rPr lang="en-US" b="0" i="0" dirty="0" err="1">
                <a:solidFill>
                  <a:srgbClr val="272727"/>
                </a:solidFill>
                <a:effectLst/>
                <a:latin typeface="Cambria Math" panose="02040503050406030204" pitchFamily="18" charset="0"/>
                <a:ea typeface="Cambria Math" panose="02040503050406030204" pitchFamily="18" charset="0"/>
              </a:rPr>
              <a:t>berdampak</a:t>
            </a:r>
            <a:r>
              <a:rPr lang="en-US" b="0" i="0" dirty="0">
                <a:solidFill>
                  <a:srgbClr val="272727"/>
                </a:solidFill>
                <a:effectLst/>
                <a:latin typeface="Cambria Math" panose="02040503050406030204" pitchFamily="18" charset="0"/>
                <a:ea typeface="Cambria Math" panose="02040503050406030204" pitchFamily="18" charset="0"/>
              </a:rPr>
              <a:t>, Anda juga </a:t>
            </a:r>
            <a:r>
              <a:rPr lang="en-US" b="0" i="0" dirty="0" err="1">
                <a:solidFill>
                  <a:srgbClr val="272727"/>
                </a:solidFill>
                <a:effectLst/>
                <a:latin typeface="Cambria Math" panose="02040503050406030204" pitchFamily="18" charset="0"/>
                <a:ea typeface="Cambria Math" panose="02040503050406030204" pitchFamily="18" charset="0"/>
              </a:rPr>
              <a:t>harus</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berupaya</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menjadi</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komunikator</a:t>
            </a:r>
            <a:r>
              <a:rPr lang="en-US" b="0" i="0" dirty="0">
                <a:solidFill>
                  <a:srgbClr val="272727"/>
                </a:solidFill>
                <a:effectLst/>
                <a:latin typeface="Cambria Math" panose="02040503050406030204" pitchFamily="18" charset="0"/>
                <a:ea typeface="Cambria Math" panose="02040503050406030204" pitchFamily="18" charset="0"/>
              </a:rPr>
              <a:t> yang </a:t>
            </a:r>
            <a:r>
              <a:rPr lang="en-US" b="0" i="0" dirty="0" err="1">
                <a:solidFill>
                  <a:srgbClr val="272727"/>
                </a:solidFill>
                <a:effectLst/>
                <a:latin typeface="Cambria Math" panose="02040503050406030204" pitchFamily="18" charset="0"/>
                <a:ea typeface="Cambria Math" panose="02040503050406030204" pitchFamily="18" charset="0"/>
              </a:rPr>
              <a:t>efektif</a:t>
            </a:r>
            <a:r>
              <a:rPr lang="en-US" dirty="0">
                <a:solidFill>
                  <a:srgbClr val="272727"/>
                </a:solidFill>
                <a:latin typeface="Cambria Math" panose="02040503050406030204" pitchFamily="18" charset="0"/>
                <a:ea typeface="Cambria Math" panose="02040503050406030204" pitchFamily="18" charset="0"/>
              </a:rPr>
              <a:t>,</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karena</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komunikator</a:t>
            </a:r>
            <a:r>
              <a:rPr lang="en-US" b="0" i="0" dirty="0">
                <a:solidFill>
                  <a:srgbClr val="272727"/>
                </a:solidFill>
                <a:effectLst/>
                <a:latin typeface="Cambria Math" panose="02040503050406030204" pitchFamily="18" charset="0"/>
                <a:ea typeface="Cambria Math" panose="02040503050406030204" pitchFamily="18" charset="0"/>
              </a:rPr>
              <a:t> yang </a:t>
            </a:r>
            <a:r>
              <a:rPr lang="en-US" b="0" i="0" dirty="0" err="1">
                <a:solidFill>
                  <a:srgbClr val="272727"/>
                </a:solidFill>
                <a:effectLst/>
                <a:latin typeface="Cambria Math" panose="02040503050406030204" pitchFamily="18" charset="0"/>
                <a:ea typeface="Cambria Math" panose="02040503050406030204" pitchFamily="18" charset="0"/>
              </a:rPr>
              <a:t>baik</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tahu</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bagaimana</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bekerja</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dengan</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baik</a:t>
            </a:r>
            <a:r>
              <a:rPr lang="en-US" b="0" i="0" dirty="0">
                <a:solidFill>
                  <a:srgbClr val="272727"/>
                </a:solidFill>
                <a:effectLst/>
                <a:latin typeface="Cambria Math" panose="02040503050406030204" pitchFamily="18" charset="0"/>
                <a:ea typeface="Cambria Math" panose="02040503050406030204" pitchFamily="18" charset="0"/>
              </a:rPr>
              <a:t> </a:t>
            </a:r>
            <a:r>
              <a:rPr lang="en-US" b="0" i="0" dirty="0" err="1">
                <a:solidFill>
                  <a:srgbClr val="272727"/>
                </a:solidFill>
                <a:effectLst/>
                <a:latin typeface="Cambria Math" panose="02040503050406030204" pitchFamily="18" charset="0"/>
                <a:ea typeface="Cambria Math" panose="02040503050406030204" pitchFamily="18" charset="0"/>
              </a:rPr>
              <a:t>dengan</a:t>
            </a:r>
            <a:r>
              <a:rPr lang="en-US" b="0" i="0" dirty="0">
                <a:solidFill>
                  <a:srgbClr val="272727"/>
                </a:solidFill>
                <a:effectLst/>
                <a:latin typeface="Cambria Math" panose="02040503050406030204" pitchFamily="18" charset="0"/>
                <a:ea typeface="Cambria Math" panose="02040503050406030204" pitchFamily="18" charset="0"/>
              </a:rPr>
              <a:t> orang lain.</a:t>
            </a:r>
          </a:p>
        </p:txBody>
      </p:sp>
      <p:sp>
        <p:nvSpPr>
          <p:cNvPr id="15" name="TextBox 14">
            <a:extLst>
              <a:ext uri="{FF2B5EF4-FFF2-40B4-BE49-F238E27FC236}">
                <a16:creationId xmlns:a16="http://schemas.microsoft.com/office/drawing/2014/main" id="{19BA6C40-D42F-D83D-FE79-52B81F5FE22E}"/>
              </a:ext>
            </a:extLst>
          </p:cNvPr>
          <p:cNvSpPr txBox="1"/>
          <p:nvPr/>
        </p:nvSpPr>
        <p:spPr>
          <a:xfrm>
            <a:off x="409699" y="5834725"/>
            <a:ext cx="3663537" cy="375464"/>
          </a:xfrm>
          <a:prstGeom prst="rect">
            <a:avLst/>
          </a:prstGeom>
          <a:noFill/>
        </p:spPr>
        <p:txBody>
          <a:bodyPr wrap="square">
            <a:spAutoFit/>
          </a:bodyPr>
          <a:lstStyle/>
          <a:p>
            <a:r>
              <a:rPr lang="id-ID" dirty="0">
                <a:solidFill>
                  <a:srgbClr val="FFFF00"/>
                </a:solidFill>
                <a:latin typeface="Agency FB" panose="020B0503020202020204" pitchFamily="34" charset="0"/>
              </a:rPr>
              <a:t>https://online.champlain.edu/</a:t>
            </a:r>
          </a:p>
        </p:txBody>
      </p:sp>
      <p:sp>
        <p:nvSpPr>
          <p:cNvPr id="5" name="TextBox 4">
            <a:extLst>
              <a:ext uri="{FF2B5EF4-FFF2-40B4-BE49-F238E27FC236}">
                <a16:creationId xmlns:a16="http://schemas.microsoft.com/office/drawing/2014/main" id="{71DAB21C-8B73-9AA2-1E17-97CFBCDECE20}"/>
              </a:ext>
            </a:extLst>
          </p:cNvPr>
          <p:cNvSpPr txBox="1"/>
          <p:nvPr/>
        </p:nvSpPr>
        <p:spPr>
          <a:xfrm>
            <a:off x="6051698" y="2675261"/>
            <a:ext cx="5612218" cy="2854628"/>
          </a:xfrm>
          <a:prstGeom prst="rect">
            <a:avLst/>
          </a:prstGeom>
          <a:noFill/>
        </p:spPr>
        <p:txBody>
          <a:bodyPr wrap="square">
            <a:spAutoFit/>
          </a:bodyPr>
          <a:lstStyle/>
          <a:p>
            <a:r>
              <a:rPr lang="id-ID" b="1" dirty="0">
                <a:solidFill>
                  <a:srgbClr val="C00000"/>
                </a:solidFill>
                <a:latin typeface="Cambria Math" panose="02040503050406030204" pitchFamily="18" charset="0"/>
                <a:ea typeface="Cambria Math" panose="02040503050406030204" pitchFamily="18" charset="0"/>
              </a:rPr>
              <a:t>Seorang komunikator </a:t>
            </a:r>
            <a:r>
              <a:rPr lang="id-ID" dirty="0">
                <a:latin typeface="Cambria Math" panose="02040503050406030204" pitchFamily="18" charset="0"/>
                <a:ea typeface="Cambria Math" panose="02040503050406030204" pitchFamily="18" charset="0"/>
              </a:rPr>
              <a:t>yang baik adalah orang yang:</a:t>
            </a:r>
            <a:endParaRPr lang="en-US" dirty="0">
              <a:latin typeface="Cambria Math" panose="02040503050406030204" pitchFamily="18" charset="0"/>
              <a:ea typeface="Cambria Math" panose="02040503050406030204" pitchFamily="18" charset="0"/>
            </a:endParaRPr>
          </a:p>
          <a:p>
            <a:pPr marL="285750" indent="-285750">
              <a:spcBef>
                <a:spcPts val="300"/>
              </a:spcBef>
              <a:spcAft>
                <a:spcPts val="300"/>
              </a:spcAft>
              <a:buFont typeface="Wingdings" panose="05000000000000000000" pitchFamily="2" charset="2"/>
              <a:buChar char="§"/>
            </a:pPr>
            <a:r>
              <a:rPr lang="id-ID" b="1" dirty="0">
                <a:solidFill>
                  <a:srgbClr val="008000"/>
                </a:solidFill>
                <a:latin typeface="Cambria Math" panose="02040503050406030204" pitchFamily="18" charset="0"/>
                <a:ea typeface="Cambria Math" panose="02040503050406030204" pitchFamily="18" charset="0"/>
              </a:rPr>
              <a:t>Mendengarkan</a:t>
            </a:r>
            <a:r>
              <a:rPr lang="id-ID" dirty="0">
                <a:latin typeface="Cambria Math" panose="02040503050406030204" pitchFamily="18" charset="0"/>
                <a:ea typeface="Cambria Math" panose="02040503050406030204" pitchFamily="18" charset="0"/>
              </a:rPr>
              <a:t> orang lain dan </a:t>
            </a:r>
            <a:r>
              <a:rPr lang="id-ID" b="1" dirty="0">
                <a:solidFill>
                  <a:srgbClr val="370CEE"/>
                </a:solidFill>
                <a:latin typeface="Cambria Math" panose="02040503050406030204" pitchFamily="18" charset="0"/>
                <a:ea typeface="Cambria Math" panose="02040503050406030204" pitchFamily="18" charset="0"/>
              </a:rPr>
              <a:t>memahami</a:t>
            </a:r>
            <a:r>
              <a:rPr lang="id-ID" dirty="0">
                <a:latin typeface="Cambria Math" panose="02040503050406030204" pitchFamily="18" charset="0"/>
                <a:ea typeface="Cambria Math" panose="02040503050406030204" pitchFamily="18" charset="0"/>
              </a:rPr>
              <a:t> kebutuhan mereka.</a:t>
            </a:r>
            <a:endParaRPr lang="en-US" dirty="0">
              <a:latin typeface="Cambria Math" panose="02040503050406030204" pitchFamily="18" charset="0"/>
              <a:ea typeface="Cambria Math" panose="02040503050406030204" pitchFamily="18" charset="0"/>
            </a:endParaRPr>
          </a:p>
          <a:p>
            <a:pPr marL="285750" indent="-285750">
              <a:spcBef>
                <a:spcPts val="300"/>
              </a:spcBef>
              <a:spcAft>
                <a:spcPts val="300"/>
              </a:spcAft>
              <a:buFont typeface="Wingdings" panose="05000000000000000000" pitchFamily="2" charset="2"/>
              <a:buChar char="§"/>
            </a:pPr>
            <a:r>
              <a:rPr lang="id-ID" dirty="0">
                <a:latin typeface="Cambria Math" panose="02040503050406030204" pitchFamily="18" charset="0"/>
                <a:ea typeface="Cambria Math" panose="02040503050406030204" pitchFamily="18" charset="0"/>
              </a:rPr>
              <a:t>Menyatakan dengan </a:t>
            </a:r>
            <a:r>
              <a:rPr lang="id-ID" b="1" dirty="0">
                <a:solidFill>
                  <a:srgbClr val="C00000"/>
                </a:solidFill>
                <a:latin typeface="Cambria Math" panose="02040503050406030204" pitchFamily="18" charset="0"/>
                <a:ea typeface="Cambria Math" panose="02040503050406030204" pitchFamily="18" charset="0"/>
              </a:rPr>
              <a:t>jelas</a:t>
            </a:r>
            <a:r>
              <a:rPr lang="id-ID" dirty="0">
                <a:latin typeface="Cambria Math" panose="02040503050406030204" pitchFamily="18" charset="0"/>
                <a:ea typeface="Cambria Math" panose="02040503050406030204" pitchFamily="18" charset="0"/>
              </a:rPr>
              <a:t> dan </a:t>
            </a:r>
            <a:r>
              <a:rPr lang="id-ID" b="1" dirty="0">
                <a:solidFill>
                  <a:srgbClr val="008000"/>
                </a:solidFill>
                <a:latin typeface="Cambria Math" panose="02040503050406030204" pitchFamily="18" charset="0"/>
                <a:ea typeface="Cambria Math" panose="02040503050406030204" pitchFamily="18" charset="0"/>
              </a:rPr>
              <a:t>efektif</a:t>
            </a:r>
            <a:r>
              <a:rPr lang="id-ID" dirty="0">
                <a:latin typeface="Cambria Math" panose="02040503050406030204" pitchFamily="18" charset="0"/>
                <a:ea typeface="Cambria Math" panose="02040503050406030204" pitchFamily="18" charset="0"/>
              </a:rPr>
              <a:t> apa yang perlu diselesaikan.</a:t>
            </a:r>
            <a:endParaRPr lang="en-US" dirty="0">
              <a:latin typeface="Cambria Math" panose="02040503050406030204" pitchFamily="18" charset="0"/>
              <a:ea typeface="Cambria Math" panose="02040503050406030204" pitchFamily="18" charset="0"/>
            </a:endParaRPr>
          </a:p>
          <a:p>
            <a:pPr marL="285750" indent="-285750">
              <a:spcBef>
                <a:spcPts val="300"/>
              </a:spcBef>
              <a:spcAft>
                <a:spcPts val="300"/>
              </a:spcAft>
              <a:buFont typeface="Wingdings" panose="05000000000000000000" pitchFamily="2" charset="2"/>
              <a:buChar char="§"/>
            </a:pPr>
            <a:r>
              <a:rPr lang="id-ID" b="1" dirty="0">
                <a:solidFill>
                  <a:srgbClr val="C00000"/>
                </a:solidFill>
                <a:latin typeface="Cambria Math" panose="02040503050406030204" pitchFamily="18" charset="0"/>
                <a:ea typeface="Cambria Math" panose="02040503050406030204" pitchFamily="18" charset="0"/>
              </a:rPr>
              <a:t>Mendelegasikan</a:t>
            </a:r>
            <a:r>
              <a:rPr lang="id-ID" dirty="0">
                <a:latin typeface="Cambria Math" panose="02040503050406030204" pitchFamily="18" charset="0"/>
                <a:ea typeface="Cambria Math" panose="02040503050406030204" pitchFamily="18" charset="0"/>
              </a:rPr>
              <a:t> tugas.</a:t>
            </a:r>
            <a:endParaRPr lang="en-US" dirty="0">
              <a:latin typeface="Cambria Math" panose="02040503050406030204" pitchFamily="18" charset="0"/>
              <a:ea typeface="Cambria Math" panose="02040503050406030204" pitchFamily="18" charset="0"/>
            </a:endParaRPr>
          </a:p>
          <a:p>
            <a:pPr marL="285750" indent="-285750">
              <a:spcBef>
                <a:spcPts val="300"/>
              </a:spcBef>
              <a:spcAft>
                <a:spcPts val="300"/>
              </a:spcAft>
              <a:buFont typeface="Wingdings" panose="05000000000000000000" pitchFamily="2" charset="2"/>
              <a:buChar char="§"/>
            </a:pPr>
            <a:r>
              <a:rPr lang="id-ID" dirty="0">
                <a:latin typeface="Cambria Math" panose="02040503050406030204" pitchFamily="18" charset="0"/>
                <a:ea typeface="Cambria Math" panose="02040503050406030204" pitchFamily="18" charset="0"/>
              </a:rPr>
              <a:t>Mengandalkan </a:t>
            </a:r>
            <a:r>
              <a:rPr lang="id-ID" b="1" dirty="0">
                <a:solidFill>
                  <a:srgbClr val="008000"/>
                </a:solidFill>
                <a:latin typeface="Cambria Math" panose="02040503050406030204" pitchFamily="18" charset="0"/>
                <a:ea typeface="Cambria Math" panose="02040503050406030204" pitchFamily="18" charset="0"/>
              </a:rPr>
              <a:t>teknologi tepat guna </a:t>
            </a:r>
            <a:r>
              <a:rPr lang="id-ID" dirty="0">
                <a:latin typeface="Cambria Math" panose="02040503050406030204" pitchFamily="18" charset="0"/>
                <a:ea typeface="Cambria Math" panose="02040503050406030204" pitchFamily="18" charset="0"/>
              </a:rPr>
              <a:t>untuk menyampaikan pesan dengan cara yang paling efektif.</a:t>
            </a:r>
          </a:p>
        </p:txBody>
      </p:sp>
      <p:pic>
        <p:nvPicPr>
          <p:cNvPr id="3" name="Picture 2">
            <a:extLst>
              <a:ext uri="{FF2B5EF4-FFF2-40B4-BE49-F238E27FC236}">
                <a16:creationId xmlns:a16="http://schemas.microsoft.com/office/drawing/2014/main" id="{86EF3BF1-A4C3-89AC-B65A-B417F6C7E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7" name="Picture 6">
            <a:extLst>
              <a:ext uri="{FF2B5EF4-FFF2-40B4-BE49-F238E27FC236}">
                <a16:creationId xmlns:a16="http://schemas.microsoft.com/office/drawing/2014/main" id="{CCDF9836-0C8B-5BB3-A3F7-AAB1DCB88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grpSp>
        <p:nvGrpSpPr>
          <p:cNvPr id="9" name="Group 8">
            <a:extLst>
              <a:ext uri="{FF2B5EF4-FFF2-40B4-BE49-F238E27FC236}">
                <a16:creationId xmlns:a16="http://schemas.microsoft.com/office/drawing/2014/main" id="{993D696D-66AF-8CCF-8A80-83F7D216D0C3}"/>
              </a:ext>
            </a:extLst>
          </p:cNvPr>
          <p:cNvGrpSpPr/>
          <p:nvPr/>
        </p:nvGrpSpPr>
        <p:grpSpPr>
          <a:xfrm>
            <a:off x="74142" y="56643"/>
            <a:ext cx="2216571" cy="751626"/>
            <a:chOff x="5867383" y="205328"/>
            <a:chExt cx="3650063" cy="1248239"/>
          </a:xfrm>
        </p:grpSpPr>
        <p:sp>
          <p:nvSpPr>
            <p:cNvPr id="11" name="TextBox 10">
              <a:extLst>
                <a:ext uri="{FF2B5EF4-FFF2-40B4-BE49-F238E27FC236}">
                  <a16:creationId xmlns:a16="http://schemas.microsoft.com/office/drawing/2014/main" id="{ECE3621B-3F9C-D3C8-D590-3000F7D1CBE8}"/>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12" name="Picture 4" descr="https://stialanmakassar.ac.id/wp-content/uploads/2019/04/Photo-from-brezkiawan-1.jpg">
              <a:extLst>
                <a:ext uri="{FF2B5EF4-FFF2-40B4-BE49-F238E27FC236}">
                  <a16:creationId xmlns:a16="http://schemas.microsoft.com/office/drawing/2014/main" id="{4548C8E2-4517-28D1-0DC2-9D18EE92D24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AFFC70C-BD61-50A5-8958-6F045B51E513}"/>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1345060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39DE0-FA4E-A2BF-80FC-F55F34A3E58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A90A64D-B4CE-7874-70EC-87F9620E414D}"/>
              </a:ext>
            </a:extLst>
          </p:cNvPr>
          <p:cNvSpPr txBox="1"/>
          <p:nvPr/>
        </p:nvSpPr>
        <p:spPr>
          <a:xfrm>
            <a:off x="389517" y="781879"/>
            <a:ext cx="5485634" cy="2616101"/>
          </a:xfrm>
          <a:prstGeom prst="rect">
            <a:avLst/>
          </a:prstGeom>
          <a:noFill/>
        </p:spPr>
        <p:txBody>
          <a:bodyPr wrap="square">
            <a:spAutoFit/>
          </a:bodyPr>
          <a:lstStyle/>
          <a:p>
            <a:pPr algn="l"/>
            <a:r>
              <a:rPr lang="en-US" sz="2000" b="1" i="0" dirty="0">
                <a:solidFill>
                  <a:srgbClr val="00B050"/>
                </a:solidFill>
                <a:effectLst/>
                <a:latin typeface="Cambria Math" panose="02040503050406030204" pitchFamily="18" charset="0"/>
                <a:ea typeface="Cambria Math" panose="02040503050406030204" pitchFamily="18" charset="0"/>
              </a:rPr>
              <a:t>5. </a:t>
            </a:r>
            <a:r>
              <a:rPr lang="en-US" sz="2400" b="1" i="1" dirty="0">
                <a:solidFill>
                  <a:srgbClr val="00B050"/>
                </a:solidFill>
                <a:effectLst/>
                <a:latin typeface="Cambria Math" panose="02040503050406030204" pitchFamily="18" charset="0"/>
                <a:ea typeface="Cambria Math" panose="02040503050406030204" pitchFamily="18" charset="0"/>
              </a:rPr>
              <a:t>Active Listening</a:t>
            </a:r>
          </a:p>
          <a:p>
            <a:pPr marL="263525" algn="l"/>
            <a:r>
              <a:rPr lang="en-US" sz="2000" b="0" i="0" dirty="0" err="1">
                <a:solidFill>
                  <a:srgbClr val="272727"/>
                </a:solidFill>
                <a:effectLst/>
                <a:latin typeface="Cambria Math" panose="02040503050406030204" pitchFamily="18" charset="0"/>
                <a:ea typeface="Cambria Math" panose="02040503050406030204" pitchFamily="18" charset="0"/>
              </a:rPr>
              <a:t>Mendengarkan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secara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aktif</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adalah</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lebih</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dari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sekedar</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kesediaan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untuk</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mendengarkan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apa</a:t>
            </a:r>
            <a:r>
              <a:rPr lang="en-US" sz="2000" b="0" i="0" dirty="0">
                <a:solidFill>
                  <a:srgbClr val="272727"/>
                </a:solidFill>
                <a:effectLst/>
                <a:latin typeface="Cambria Math" panose="02040503050406030204" pitchFamily="18" charset="0"/>
                <a:ea typeface="Cambria Math" panose="02040503050406030204" pitchFamily="18" charset="0"/>
              </a:rPr>
              <a:t> yang </a:t>
            </a:r>
            <a:r>
              <a:rPr lang="en-US" sz="2000" b="0" i="0" dirty="0" err="1">
                <a:solidFill>
                  <a:srgbClr val="272727"/>
                </a:solidFill>
                <a:effectLst/>
                <a:latin typeface="Cambria Math" panose="02040503050406030204" pitchFamily="18" charset="0"/>
                <a:ea typeface="Cambria Math" panose="02040503050406030204" pitchFamily="18" charset="0"/>
              </a:rPr>
              <a:t>dikatakan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seseorang</a:t>
            </a:r>
            <a:r>
              <a:rPr lang="en-US" sz="2000" dirty="0">
                <a:solidFill>
                  <a:srgbClr val="272727"/>
                </a:solidFill>
                <a:latin typeface="Cambria Math" panose="02040503050406030204" pitchFamily="18" charset="0"/>
                <a:ea typeface="Cambria Math" panose="02040503050406030204" pitchFamily="18" charset="0"/>
              </a:rPr>
              <a:t>, </a:t>
            </a:r>
            <a:r>
              <a:rPr lang="en-US" sz="2000" dirty="0" err="1">
                <a:solidFill>
                  <a:srgbClr val="272727"/>
                </a:solidFill>
                <a:latin typeface="Cambria Math" panose="02040503050406030204" pitchFamily="18" charset="0"/>
                <a:ea typeface="Cambria Math" panose="02040503050406030204" pitchFamily="18" charset="0"/>
              </a:rPr>
              <a:t>melainkan</a:t>
            </a:r>
            <a:r>
              <a:rPr lang="en-US" sz="2000" dirty="0">
                <a:solidFill>
                  <a:srgbClr val="272727"/>
                </a:solidFill>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aktif</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dalam</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memahami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apa</a:t>
            </a:r>
            <a:r>
              <a:rPr lang="en-US" sz="2000" b="0" i="0" dirty="0">
                <a:solidFill>
                  <a:srgbClr val="272727"/>
                </a:solidFill>
                <a:effectLst/>
                <a:latin typeface="Cambria Math" panose="02040503050406030204" pitchFamily="18" charset="0"/>
                <a:ea typeface="Cambria Math" panose="02040503050406030204" pitchFamily="18" charset="0"/>
              </a:rPr>
              <a:t> yang </a:t>
            </a:r>
            <a:r>
              <a:rPr lang="en-US" sz="2000" b="0" i="0" dirty="0" err="1">
                <a:solidFill>
                  <a:srgbClr val="272727"/>
                </a:solidFill>
                <a:effectLst/>
                <a:latin typeface="Cambria Math" panose="02040503050406030204" pitchFamily="18" charset="0"/>
                <a:ea typeface="Cambria Math" panose="02040503050406030204" pitchFamily="18" charset="0"/>
              </a:rPr>
              <a:t>dikatakan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seseorang</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merefleksikan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poin-poin</a:t>
            </a:r>
            <a:r>
              <a:rPr lang="en-US" sz="2000" b="0" i="0" dirty="0">
                <a:solidFill>
                  <a:srgbClr val="272727"/>
                </a:solidFill>
                <a:effectLst/>
                <a:latin typeface="Cambria Math" panose="02040503050406030204" pitchFamily="18" charset="0"/>
                <a:ea typeface="Cambria Math" panose="02040503050406030204" pitchFamily="18" charset="0"/>
              </a:rPr>
              <a:t> yang </a:t>
            </a:r>
            <a:r>
              <a:rPr lang="en-US" sz="2000" b="0" i="0" dirty="0" err="1">
                <a:solidFill>
                  <a:srgbClr val="272727"/>
                </a:solidFill>
                <a:effectLst/>
                <a:latin typeface="Cambria Math" panose="02040503050406030204" pitchFamily="18" charset="0"/>
                <a:ea typeface="Cambria Math" panose="02040503050406030204" pitchFamily="18" charset="0"/>
              </a:rPr>
              <a:t>mereka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sampaikan</a:t>
            </a:r>
            <a:r>
              <a:rPr lang="en-US" sz="2000" b="0" i="0" dirty="0">
                <a:solidFill>
                  <a:srgbClr val="272727"/>
                </a:solidFill>
                <a:effectLst/>
                <a:latin typeface="Cambria Math" panose="02040503050406030204" pitchFamily="18" charset="0"/>
                <a:ea typeface="Cambria Math" panose="02040503050406030204" pitchFamily="18" charset="0"/>
              </a:rPr>
              <a:t>, dan </a:t>
            </a:r>
            <a:r>
              <a:rPr lang="en-US" sz="2000" b="0" i="0" dirty="0" err="1">
                <a:solidFill>
                  <a:srgbClr val="272727"/>
                </a:solidFill>
                <a:effectLst/>
                <a:latin typeface="Cambria Math" panose="02040503050406030204" pitchFamily="18" charset="0"/>
                <a:ea typeface="Cambria Math" panose="02040503050406030204" pitchFamily="18" charset="0"/>
              </a:rPr>
              <a:t>mengingat</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informasi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tersebut</a:t>
            </a:r>
            <a:r>
              <a:rPr lang="en-US" sz="2000" b="0" i="0" dirty="0">
                <a:solidFill>
                  <a:srgbClr val="272727"/>
                </a:solidFill>
                <a:effectLst/>
                <a:latin typeface="Cambria Math" panose="02040503050406030204" pitchFamily="18" charset="0"/>
                <a:ea typeface="Cambria Math" panose="02040503050406030204" pitchFamily="18" charset="0"/>
              </a:rPr>
              <a:t> di masa </a:t>
            </a:r>
            <a:r>
              <a:rPr lang="en-US" sz="2000" b="0" i="0" dirty="0" err="1">
                <a:solidFill>
                  <a:srgbClr val="272727"/>
                </a:solidFill>
                <a:effectLst/>
                <a:latin typeface="Cambria Math" panose="02040503050406030204" pitchFamily="18" charset="0"/>
                <a:ea typeface="Cambria Math" panose="02040503050406030204" pitchFamily="18" charset="0"/>
              </a:rPr>
              <a:t>depan</a:t>
            </a:r>
            <a:r>
              <a:rPr lang="en-US" sz="2000" b="0" i="0" dirty="0">
                <a:solidFill>
                  <a:srgbClr val="272727"/>
                </a:solidFill>
                <a:effectLst/>
                <a:latin typeface="Cambria Math" panose="02040503050406030204" pitchFamily="18" charset="0"/>
                <a:ea typeface="Cambria Math" panose="02040503050406030204" pitchFamily="18" charset="0"/>
              </a:rPr>
              <a:t>.</a:t>
            </a:r>
          </a:p>
        </p:txBody>
      </p:sp>
      <p:sp>
        <p:nvSpPr>
          <p:cNvPr id="8" name="TextBox 7">
            <a:extLst>
              <a:ext uri="{FF2B5EF4-FFF2-40B4-BE49-F238E27FC236}">
                <a16:creationId xmlns:a16="http://schemas.microsoft.com/office/drawing/2014/main" id="{7B6BB6FE-78CC-A2C2-5176-A7BE64145335}"/>
              </a:ext>
            </a:extLst>
          </p:cNvPr>
          <p:cNvSpPr txBox="1"/>
          <p:nvPr/>
        </p:nvSpPr>
        <p:spPr>
          <a:xfrm>
            <a:off x="5956009" y="675104"/>
            <a:ext cx="6034886" cy="2616101"/>
          </a:xfrm>
          <a:prstGeom prst="rect">
            <a:avLst/>
          </a:prstGeom>
          <a:noFill/>
        </p:spPr>
        <p:txBody>
          <a:bodyPr wrap="square">
            <a:spAutoFit/>
          </a:bodyPr>
          <a:lstStyle/>
          <a:p>
            <a:pPr algn="l"/>
            <a:r>
              <a:rPr lang="en-US" sz="2000" b="1" i="0" dirty="0">
                <a:solidFill>
                  <a:srgbClr val="C00000"/>
                </a:solidFill>
                <a:effectLst/>
                <a:latin typeface="Cambria Math" panose="02040503050406030204" pitchFamily="18" charset="0"/>
                <a:ea typeface="Cambria Math" panose="02040503050406030204" pitchFamily="18" charset="0"/>
              </a:rPr>
              <a:t>6.</a:t>
            </a:r>
            <a:r>
              <a:rPr lang="en-US" sz="2400" b="1" i="0" dirty="0">
                <a:solidFill>
                  <a:srgbClr val="C00000"/>
                </a:solidFill>
                <a:effectLst/>
                <a:latin typeface="Cambria Math" panose="02040503050406030204" pitchFamily="18" charset="0"/>
                <a:ea typeface="Cambria Math" panose="02040503050406030204" pitchFamily="18" charset="0"/>
              </a:rPr>
              <a:t> </a:t>
            </a:r>
            <a:r>
              <a:rPr lang="en-US" sz="2400" b="1" i="1" dirty="0">
                <a:solidFill>
                  <a:srgbClr val="C00000"/>
                </a:solidFill>
                <a:effectLst/>
                <a:latin typeface="Cambria Math" panose="02040503050406030204" pitchFamily="18" charset="0"/>
                <a:ea typeface="Cambria Math" panose="02040503050406030204" pitchFamily="18" charset="0"/>
              </a:rPr>
              <a:t>Growth Mindset</a:t>
            </a:r>
          </a:p>
          <a:p>
            <a:pPr marL="263525" algn="l"/>
            <a:r>
              <a:rPr lang="en-US" sz="2000" b="0" i="0" dirty="0" err="1">
                <a:solidFill>
                  <a:srgbClr val="272727"/>
                </a:solidFill>
                <a:effectLst/>
                <a:latin typeface="Cambria Math" panose="02040503050406030204" pitchFamily="18" charset="0"/>
                <a:ea typeface="Cambria Math" panose="02040503050406030204" pitchFamily="18" charset="0"/>
              </a:rPr>
              <a:t>Pemimpin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dengan</a:t>
            </a:r>
            <a:r>
              <a:rPr lang="en-US" sz="2000" b="0" i="0" dirty="0">
                <a:solidFill>
                  <a:srgbClr val="272727"/>
                </a:solidFill>
                <a:effectLst/>
                <a:latin typeface="Cambria Math" panose="02040503050406030204" pitchFamily="18" charset="0"/>
                <a:ea typeface="Cambria Math" panose="02040503050406030204" pitchFamily="18" charset="0"/>
              </a:rPr>
              <a:t> growth mindset </a:t>
            </a:r>
            <a:r>
              <a:rPr lang="en-US" sz="2000" b="0" i="0" dirty="0" err="1">
                <a:solidFill>
                  <a:srgbClr val="272727"/>
                </a:solidFill>
                <a:effectLst/>
                <a:latin typeface="Cambria Math" panose="02040503050406030204" pitchFamily="18" charset="0"/>
                <a:ea typeface="Cambria Math" panose="02040503050406030204" pitchFamily="18" charset="0"/>
              </a:rPr>
              <a:t>senantiasa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berupaya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mengembangkan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pola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pikir</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berkembang</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sehingga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seringkali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lebih</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tangguh</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fleksibel</a:t>
            </a:r>
            <a:r>
              <a:rPr lang="en-US" sz="2000" b="0" i="0" dirty="0">
                <a:solidFill>
                  <a:srgbClr val="272727"/>
                </a:solidFill>
                <a:effectLst/>
                <a:latin typeface="Cambria Math" panose="02040503050406030204" pitchFamily="18" charset="0"/>
                <a:ea typeface="Cambria Math" panose="02040503050406030204" pitchFamily="18" charset="0"/>
              </a:rPr>
              <a:t>, dan </a:t>
            </a:r>
            <a:r>
              <a:rPr lang="en-US" sz="2000" b="0" i="0" dirty="0" err="1">
                <a:solidFill>
                  <a:srgbClr val="272727"/>
                </a:solidFill>
                <a:effectLst/>
                <a:latin typeface="Cambria Math" panose="02040503050406030204" pitchFamily="18" charset="0"/>
                <a:ea typeface="Cambria Math" panose="02040503050406030204" pitchFamily="18" charset="0"/>
              </a:rPr>
              <a:t>mudah</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beradaptasi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Dalam</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menghadapi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kesulitan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tidak</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merasa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putus</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asa</a:t>
            </a:r>
            <a:r>
              <a:rPr lang="en-US" sz="2000" dirty="0">
                <a:solidFill>
                  <a:srgbClr val="272727"/>
                </a:solidFill>
                <a:latin typeface="Cambria Math" panose="02040503050406030204" pitchFamily="18" charset="0"/>
                <a:ea typeface="Cambria Math" panose="02040503050406030204" pitchFamily="18" charset="0"/>
              </a:rPr>
              <a:t>, </a:t>
            </a:r>
            <a:r>
              <a:rPr lang="en-US" sz="2000" dirty="0" err="1">
                <a:solidFill>
                  <a:srgbClr val="272727"/>
                </a:solidFill>
                <a:latin typeface="Cambria Math" panose="02040503050406030204" pitchFamily="18" charset="0"/>
                <a:ea typeface="Cambria Math" panose="02040503050406030204" pitchFamily="18" charset="0"/>
              </a:rPr>
              <a:t>namun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mereka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merasa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diberdayakan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untuk</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menghadapi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tantangan</a:t>
            </a:r>
            <a:r>
              <a:rPr lang="en-US" sz="2000" b="0" i="0" dirty="0">
                <a:solidFill>
                  <a:srgbClr val="272727"/>
                </a:solidFill>
                <a:effectLst/>
                <a:latin typeface="Cambria Math" panose="02040503050406030204" pitchFamily="18" charset="0"/>
                <a:ea typeface="Cambria Math" panose="02040503050406030204" pitchFamily="18" charset="0"/>
              </a:rPr>
              <a:t> dan </a:t>
            </a:r>
            <a:r>
              <a:rPr lang="en-US" sz="2000" b="0" i="0" dirty="0" err="1">
                <a:solidFill>
                  <a:srgbClr val="272727"/>
                </a:solidFill>
                <a:effectLst/>
                <a:latin typeface="Cambria Math" panose="02040503050406030204" pitchFamily="18" charset="0"/>
                <a:ea typeface="Cambria Math" panose="02040503050406030204" pitchFamily="18" charset="0"/>
              </a:rPr>
              <a:t>mengatasi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hambatan</a:t>
            </a:r>
            <a:r>
              <a:rPr lang="en-US" sz="2000" b="0" i="0" dirty="0">
                <a:solidFill>
                  <a:srgbClr val="272727"/>
                </a:solidFill>
                <a:effectLst/>
                <a:latin typeface="Cambria Math" panose="02040503050406030204" pitchFamily="18" charset="0"/>
                <a:ea typeface="Cambria Math" panose="02040503050406030204" pitchFamily="18" charset="0"/>
              </a:rPr>
              <a:t> yang </a:t>
            </a:r>
            <a:r>
              <a:rPr lang="en-US" sz="2000" b="0" i="0" dirty="0" err="1">
                <a:solidFill>
                  <a:srgbClr val="272727"/>
                </a:solidFill>
                <a:effectLst/>
                <a:latin typeface="Cambria Math" panose="02040503050406030204" pitchFamily="18" charset="0"/>
                <a:ea typeface="Cambria Math" panose="02040503050406030204" pitchFamily="18" charset="0"/>
              </a:rPr>
              <a:t>mereka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hadapi</a:t>
            </a:r>
            <a:r>
              <a:rPr lang="en-US" sz="2000" b="0" i="0" dirty="0">
                <a:solidFill>
                  <a:srgbClr val="272727"/>
                </a:solidFill>
                <a:effectLst/>
                <a:latin typeface="Cambria Math" panose="02040503050406030204" pitchFamily="18" charset="0"/>
                <a:ea typeface="Cambria Math" panose="02040503050406030204" pitchFamily="18" charset="0"/>
              </a:rPr>
              <a:t>.</a:t>
            </a:r>
          </a:p>
        </p:txBody>
      </p:sp>
      <p:sp>
        <p:nvSpPr>
          <p:cNvPr id="10" name="TextBox 9">
            <a:extLst>
              <a:ext uri="{FF2B5EF4-FFF2-40B4-BE49-F238E27FC236}">
                <a16:creationId xmlns:a16="http://schemas.microsoft.com/office/drawing/2014/main" id="{79FD9B61-A6C6-9E99-0DB9-76F1E3CF814B}"/>
              </a:ext>
            </a:extLst>
          </p:cNvPr>
          <p:cNvSpPr txBox="1"/>
          <p:nvPr/>
        </p:nvSpPr>
        <p:spPr>
          <a:xfrm>
            <a:off x="1545997" y="3628352"/>
            <a:ext cx="9719034" cy="2000548"/>
          </a:xfrm>
          <a:prstGeom prst="rect">
            <a:avLst/>
          </a:prstGeom>
          <a:noFill/>
        </p:spPr>
        <p:txBody>
          <a:bodyPr wrap="square">
            <a:spAutoFit/>
          </a:bodyPr>
          <a:lstStyle/>
          <a:p>
            <a:pPr algn="l"/>
            <a:r>
              <a:rPr lang="en-US" sz="2000" b="1" i="0" dirty="0">
                <a:solidFill>
                  <a:srgbClr val="370CEE"/>
                </a:solidFill>
                <a:effectLst/>
                <a:latin typeface="Cambria Math" panose="02040503050406030204" pitchFamily="18" charset="0"/>
                <a:ea typeface="Cambria Math" panose="02040503050406030204" pitchFamily="18" charset="0"/>
              </a:rPr>
              <a:t>7. </a:t>
            </a:r>
            <a:r>
              <a:rPr lang="en-US" sz="2400" b="1" i="1" dirty="0">
                <a:solidFill>
                  <a:srgbClr val="370CEE"/>
                </a:solidFill>
                <a:effectLst/>
                <a:latin typeface="Cambria Math" panose="02040503050406030204" pitchFamily="18" charset="0"/>
                <a:ea typeface="Cambria Math" panose="02040503050406030204" pitchFamily="18" charset="0"/>
              </a:rPr>
              <a:t>Patient</a:t>
            </a:r>
          </a:p>
          <a:p>
            <a:pPr marL="263525" algn="l"/>
            <a:r>
              <a:rPr lang="en-US" sz="2000" b="0" i="0" dirty="0" err="1">
                <a:solidFill>
                  <a:srgbClr val="272727"/>
                </a:solidFill>
                <a:effectLst/>
                <a:latin typeface="Cambria Math" panose="02040503050406030204" pitchFamily="18" charset="0"/>
                <a:ea typeface="Cambria Math" panose="02040503050406030204" pitchFamily="18" charset="0"/>
              </a:rPr>
              <a:t>Kesabaran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lebih</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dari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sekadar</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suatu</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kebajikan</a:t>
            </a:r>
            <a:r>
              <a:rPr lang="en-US" sz="2000" b="0" i="0" dirty="0">
                <a:solidFill>
                  <a:srgbClr val="272727"/>
                </a:solidFill>
                <a:effectLst/>
                <a:latin typeface="Cambria Math" panose="02040503050406030204" pitchFamily="18" charset="0"/>
                <a:ea typeface="Cambria Math" panose="02040503050406030204" pitchFamily="18" charset="0"/>
              </a:rPr>
              <a:t> — </a:t>
            </a:r>
            <a:r>
              <a:rPr lang="en-US" sz="2000" b="0" i="0" dirty="0" err="1">
                <a:solidFill>
                  <a:srgbClr val="272727"/>
                </a:solidFill>
                <a:effectLst/>
                <a:latin typeface="Cambria Math" panose="02040503050406030204" pitchFamily="18" charset="0"/>
                <a:ea typeface="Cambria Math" panose="02040503050406030204" pitchFamily="18" charset="0"/>
              </a:rPr>
              <a:t>ini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adalah</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keterampilan</a:t>
            </a:r>
            <a:r>
              <a:rPr lang="en-US" sz="2000" b="0" i="0" dirty="0">
                <a:solidFill>
                  <a:srgbClr val="272727"/>
                </a:solidFill>
                <a:effectLst/>
                <a:latin typeface="Cambria Math" panose="02040503050406030204" pitchFamily="18" charset="0"/>
                <a:ea typeface="Cambria Math" panose="02040503050406030204" pitchFamily="18" charset="0"/>
              </a:rPr>
              <a:t> yang </a:t>
            </a:r>
            <a:r>
              <a:rPr lang="en-US" sz="2000" b="0" i="0" dirty="0" err="1">
                <a:solidFill>
                  <a:srgbClr val="272727"/>
                </a:solidFill>
                <a:effectLst/>
                <a:latin typeface="Cambria Math" panose="02040503050406030204" pitchFamily="18" charset="0"/>
                <a:ea typeface="Cambria Math" panose="02040503050406030204" pitchFamily="18" charset="0"/>
              </a:rPr>
              <a:t>dapat</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ditingkatkan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seiring</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berjalannya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waktu</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Pemimpin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terbaik</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adalah</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pemimpin</a:t>
            </a:r>
            <a:r>
              <a:rPr lang="en-US" sz="2000" b="0" i="0" dirty="0">
                <a:solidFill>
                  <a:srgbClr val="272727"/>
                </a:solidFill>
                <a:effectLst/>
                <a:latin typeface="Cambria Math" panose="02040503050406030204" pitchFamily="18" charset="0"/>
                <a:ea typeface="Cambria Math" panose="02040503050406030204" pitchFamily="18" charset="0"/>
              </a:rPr>
              <a:t> yang </a:t>
            </a:r>
            <a:r>
              <a:rPr lang="en-US" sz="2000" b="0" i="0" dirty="0" err="1">
                <a:solidFill>
                  <a:srgbClr val="272727"/>
                </a:solidFill>
                <a:effectLst/>
                <a:latin typeface="Cambria Math" panose="02040503050406030204" pitchFamily="18" charset="0"/>
                <a:ea typeface="Cambria Math" panose="02040503050406030204" pitchFamily="18" charset="0"/>
              </a:rPr>
              <a:t>sabar</a:t>
            </a:r>
            <a:r>
              <a:rPr lang="en-US" sz="2000" b="0" i="0" dirty="0">
                <a:solidFill>
                  <a:srgbClr val="272727"/>
                </a:solidFill>
                <a:effectLst/>
                <a:latin typeface="Cambria Math" panose="02040503050406030204" pitchFamily="18" charset="0"/>
                <a:ea typeface="Cambria Math" panose="02040503050406030204" pitchFamily="18" charset="0"/>
              </a:rPr>
              <a:t> dan </a:t>
            </a:r>
            <a:r>
              <a:rPr lang="en-US" sz="2000" b="0" i="0" dirty="0" err="1">
                <a:solidFill>
                  <a:srgbClr val="272727"/>
                </a:solidFill>
                <a:effectLst/>
                <a:latin typeface="Cambria Math" panose="02040503050406030204" pitchFamily="18" charset="0"/>
                <a:ea typeface="Cambria Math" panose="02040503050406030204" pitchFamily="18" charset="0"/>
              </a:rPr>
              <a:t>pengertian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Mereka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sadar</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bahwa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mereka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tidak</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sempurna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begitu</a:t>
            </a:r>
            <a:r>
              <a:rPr lang="en-US" sz="2000" b="0" i="0" dirty="0">
                <a:solidFill>
                  <a:srgbClr val="272727"/>
                </a:solidFill>
                <a:effectLst/>
                <a:latin typeface="Cambria Math" panose="02040503050406030204" pitchFamily="18" charset="0"/>
                <a:ea typeface="Cambria Math" panose="02040503050406030204" pitchFamily="18" charset="0"/>
              </a:rPr>
              <a:t> pula </a:t>
            </a:r>
            <a:r>
              <a:rPr lang="en-US" sz="2000" b="0" i="0" dirty="0" err="1">
                <a:solidFill>
                  <a:srgbClr val="272727"/>
                </a:solidFill>
                <a:effectLst/>
                <a:latin typeface="Cambria Math" panose="02040503050406030204" pitchFamily="18" charset="0"/>
                <a:ea typeface="Cambria Math" panose="02040503050406030204" pitchFamily="18" charset="0"/>
              </a:rPr>
              <a:t>anggota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timnya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sehingga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mereka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bersedia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menerima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kesalahan</a:t>
            </a:r>
            <a:r>
              <a:rPr lang="en-US" sz="2000" b="0" i="0" dirty="0">
                <a:solidFill>
                  <a:srgbClr val="272727"/>
                </a:solidFill>
                <a:effectLst/>
                <a:latin typeface="Cambria Math" panose="02040503050406030204" pitchFamily="18" charset="0"/>
                <a:ea typeface="Cambria Math" panose="02040503050406030204" pitchFamily="18" charset="0"/>
              </a:rPr>
              <a:t> dan </a:t>
            </a:r>
            <a:r>
              <a:rPr lang="en-US" sz="2000" b="0" i="0" dirty="0" err="1">
                <a:solidFill>
                  <a:srgbClr val="272727"/>
                </a:solidFill>
                <a:effectLst/>
                <a:latin typeface="Cambria Math" panose="02040503050406030204" pitchFamily="18" charset="0"/>
                <a:ea typeface="Cambria Math" panose="02040503050406030204" pitchFamily="18" charset="0"/>
              </a:rPr>
              <a:t>mendorong</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pertumbuhan</a:t>
            </a:r>
            <a:r>
              <a:rPr lang="en-US" sz="2000" b="0" i="0" dirty="0">
                <a:solidFill>
                  <a:srgbClr val="272727"/>
                </a:solidFill>
                <a:effectLst/>
                <a:latin typeface="Cambria Math" panose="02040503050406030204" pitchFamily="18" charset="0"/>
                <a:ea typeface="Cambria Math" panose="02040503050406030204" pitchFamily="18" charset="0"/>
              </a:rPr>
              <a:t>.</a:t>
            </a:r>
          </a:p>
        </p:txBody>
      </p:sp>
      <p:sp>
        <p:nvSpPr>
          <p:cNvPr id="3" name="TextBox 2">
            <a:extLst>
              <a:ext uri="{FF2B5EF4-FFF2-40B4-BE49-F238E27FC236}">
                <a16:creationId xmlns:a16="http://schemas.microsoft.com/office/drawing/2014/main" id="{C4FF17EE-77E7-9AD0-6EBD-D4744237ED8C}"/>
              </a:ext>
            </a:extLst>
          </p:cNvPr>
          <p:cNvSpPr txBox="1"/>
          <p:nvPr/>
        </p:nvSpPr>
        <p:spPr>
          <a:xfrm>
            <a:off x="977794" y="5736320"/>
            <a:ext cx="4309080" cy="369332"/>
          </a:xfrm>
          <a:prstGeom prst="rect">
            <a:avLst/>
          </a:prstGeom>
          <a:noFill/>
        </p:spPr>
        <p:txBody>
          <a:bodyPr wrap="square">
            <a:spAutoFit/>
          </a:bodyPr>
          <a:lstStyle/>
          <a:p>
            <a:r>
              <a:rPr lang="en-US" b="0" i="1" dirty="0">
                <a:solidFill>
                  <a:srgbClr val="FFFF00"/>
                </a:solidFill>
                <a:effectLst/>
                <a:latin typeface="Cambria Math" panose="02040503050406030204" pitchFamily="18" charset="0"/>
                <a:ea typeface="Cambria Math" panose="02040503050406030204" pitchFamily="18" charset="0"/>
              </a:rPr>
              <a:t>(Center for Creative Leadership)</a:t>
            </a:r>
            <a:endParaRPr lang="id-ID" i="1" dirty="0">
              <a:solidFill>
                <a:srgbClr val="FFFF00"/>
              </a:solidFill>
              <a:latin typeface="Cambria Math" panose="02040503050406030204" pitchFamily="18" charset="0"/>
              <a:ea typeface="Cambria Math" panose="02040503050406030204" pitchFamily="18" charset="0"/>
            </a:endParaRPr>
          </a:p>
        </p:txBody>
      </p:sp>
      <p:pic>
        <p:nvPicPr>
          <p:cNvPr id="5" name="Picture 4">
            <a:extLst>
              <a:ext uri="{FF2B5EF4-FFF2-40B4-BE49-F238E27FC236}">
                <a16:creationId xmlns:a16="http://schemas.microsoft.com/office/drawing/2014/main" id="{4AE12312-634D-B3BD-DAC2-E481ABAC1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7" name="Picture 6">
            <a:extLst>
              <a:ext uri="{FF2B5EF4-FFF2-40B4-BE49-F238E27FC236}">
                <a16:creationId xmlns:a16="http://schemas.microsoft.com/office/drawing/2014/main" id="{F57394C0-DBD7-A25F-8EEC-8B32E5998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grpSp>
        <p:nvGrpSpPr>
          <p:cNvPr id="9" name="Group 8">
            <a:extLst>
              <a:ext uri="{FF2B5EF4-FFF2-40B4-BE49-F238E27FC236}">
                <a16:creationId xmlns:a16="http://schemas.microsoft.com/office/drawing/2014/main" id="{C486E780-1896-6EE0-1E0F-78D550D36D30}"/>
              </a:ext>
            </a:extLst>
          </p:cNvPr>
          <p:cNvGrpSpPr/>
          <p:nvPr/>
        </p:nvGrpSpPr>
        <p:grpSpPr>
          <a:xfrm>
            <a:off x="74142" y="56643"/>
            <a:ext cx="2216571" cy="751626"/>
            <a:chOff x="5867383" y="205328"/>
            <a:chExt cx="3650063" cy="1248239"/>
          </a:xfrm>
        </p:grpSpPr>
        <p:sp>
          <p:nvSpPr>
            <p:cNvPr id="11" name="TextBox 10">
              <a:extLst>
                <a:ext uri="{FF2B5EF4-FFF2-40B4-BE49-F238E27FC236}">
                  <a16:creationId xmlns:a16="http://schemas.microsoft.com/office/drawing/2014/main" id="{2E92B44B-9EB3-96D9-AAC6-4BC56DFAA7D9}"/>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12" name="Picture 4" descr="https://stialanmakassar.ac.id/wp-content/uploads/2019/04/Photo-from-brezkiawan-1.jpg">
              <a:extLst>
                <a:ext uri="{FF2B5EF4-FFF2-40B4-BE49-F238E27FC236}">
                  <a16:creationId xmlns:a16="http://schemas.microsoft.com/office/drawing/2014/main" id="{9576AD3B-09F7-68DB-403E-2AD802BC0A3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A872399-0254-7AB2-72CA-8F049437A4DB}"/>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379504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CF3FB3-815C-0F4B-8D2F-22615DAD1373}"/>
              </a:ext>
            </a:extLst>
          </p:cNvPr>
          <p:cNvGrpSpPr/>
          <p:nvPr/>
        </p:nvGrpSpPr>
        <p:grpSpPr>
          <a:xfrm>
            <a:off x="6330499" y="6743742"/>
            <a:ext cx="5355622" cy="441176"/>
            <a:chOff x="275729" y="5574818"/>
            <a:chExt cx="5355622" cy="441176"/>
          </a:xfrm>
        </p:grpSpPr>
        <p:sp>
          <p:nvSpPr>
            <p:cNvPr id="3" name="Subtitle 2">
              <a:extLst>
                <a:ext uri="{FF2B5EF4-FFF2-40B4-BE49-F238E27FC236}">
                  <a16:creationId xmlns:a16="http://schemas.microsoft.com/office/drawing/2014/main" id="{FF3D45EE-E366-B8C1-FFAB-252C1C4A24A0}"/>
                </a:ext>
              </a:extLst>
            </p:cNvPr>
            <p:cNvSpPr txBox="1">
              <a:spLocks/>
            </p:cNvSpPr>
            <p:nvPr/>
          </p:nvSpPr>
          <p:spPr bwMode="auto">
            <a:xfrm>
              <a:off x="4832322" y="5612583"/>
              <a:ext cx="799029" cy="4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50"/>
                  </a:solidFill>
                  <a:latin typeface="Trebuchet MS" pitchFamily="34" charset="0"/>
                </a:rPr>
                <a:t>PEDULI</a:t>
              </a:r>
            </a:p>
          </p:txBody>
        </p:sp>
        <p:sp>
          <p:nvSpPr>
            <p:cNvPr id="4" name="Subtitle 2">
              <a:extLst>
                <a:ext uri="{FF2B5EF4-FFF2-40B4-BE49-F238E27FC236}">
                  <a16:creationId xmlns:a16="http://schemas.microsoft.com/office/drawing/2014/main" id="{D805263E-63D4-77F2-CEF3-211C1D27BA26}"/>
                </a:ext>
              </a:extLst>
            </p:cNvPr>
            <p:cNvSpPr txBox="1">
              <a:spLocks/>
            </p:cNvSpPr>
            <p:nvPr/>
          </p:nvSpPr>
          <p:spPr bwMode="auto">
            <a:xfrm>
              <a:off x="3625490" y="5600342"/>
              <a:ext cx="980521" cy="3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latin typeface="Trebuchet MS" pitchFamily="34" charset="0"/>
                </a:rPr>
                <a:t>INOVATIF</a:t>
              </a:r>
            </a:p>
          </p:txBody>
        </p:sp>
        <p:sp>
          <p:nvSpPr>
            <p:cNvPr id="5" name="Subtitle 2">
              <a:extLst>
                <a:ext uri="{FF2B5EF4-FFF2-40B4-BE49-F238E27FC236}">
                  <a16:creationId xmlns:a16="http://schemas.microsoft.com/office/drawing/2014/main" id="{0D96D6C6-A6AB-BD37-2D29-8CD3F2122469}"/>
                </a:ext>
              </a:extLst>
            </p:cNvPr>
            <p:cNvSpPr txBox="1">
              <a:spLocks/>
            </p:cNvSpPr>
            <p:nvPr/>
          </p:nvSpPr>
          <p:spPr bwMode="auto">
            <a:xfrm>
              <a:off x="600366" y="5613807"/>
              <a:ext cx="1231542" cy="35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FFC000"/>
                  </a:solidFill>
                  <a:latin typeface="Trebuchet MS" pitchFamily="34" charset="0"/>
                </a:rPr>
                <a:t>INTEGRITAS</a:t>
              </a:r>
            </a:p>
          </p:txBody>
        </p:sp>
        <p:sp>
          <p:nvSpPr>
            <p:cNvPr id="6" name="Subtitle 2">
              <a:extLst>
                <a:ext uri="{FF2B5EF4-FFF2-40B4-BE49-F238E27FC236}">
                  <a16:creationId xmlns:a16="http://schemas.microsoft.com/office/drawing/2014/main" id="{6FC6316E-25B8-B75C-3D5F-C4A4A5EACB72}"/>
                </a:ext>
              </a:extLst>
            </p:cNvPr>
            <p:cNvSpPr txBox="1">
              <a:spLocks/>
            </p:cNvSpPr>
            <p:nvPr/>
          </p:nvSpPr>
          <p:spPr bwMode="auto">
            <a:xfrm>
              <a:off x="2026099" y="5612583"/>
              <a:ext cx="1360001" cy="3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F0"/>
                  </a:solidFill>
                  <a:latin typeface="Trebuchet MS" pitchFamily="34" charset="0"/>
                </a:rPr>
                <a:t>PROFESIONAL</a:t>
              </a:r>
            </a:p>
          </p:txBody>
        </p:sp>
        <p:pic>
          <p:nvPicPr>
            <p:cNvPr id="7" name="Picture 10">
              <a:extLst>
                <a:ext uri="{FF2B5EF4-FFF2-40B4-BE49-F238E27FC236}">
                  <a16:creationId xmlns:a16="http://schemas.microsoft.com/office/drawing/2014/main" id="{0333B61D-68B6-FB1E-5198-C10940FCC3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729" y="5591723"/>
              <a:ext cx="377947" cy="35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CB35FA59-B1A8-3D33-7F15-96909D5DA8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260" y="5574818"/>
              <a:ext cx="404257" cy="3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F05255E8-D7DE-E807-7125-FABBC2EC42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7428" y="5600342"/>
              <a:ext cx="348273" cy="32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789B36A2-A538-62AF-35BF-4F89E4970F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6755" y="5624320"/>
              <a:ext cx="325567" cy="33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Asta Cita Presiden Prabowo dan Wakil Presiden Gibran | DINAS ...">
            <a:extLst>
              <a:ext uri="{FF2B5EF4-FFF2-40B4-BE49-F238E27FC236}">
                <a16:creationId xmlns:a16="http://schemas.microsoft.com/office/drawing/2014/main" id="{FDAAB5C5-D4D2-C77A-9AB2-A228176346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8949" y="0"/>
            <a:ext cx="8612373" cy="665216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DF47FADA-D04A-3C85-2AD1-5AB001328502}"/>
              </a:ext>
            </a:extLst>
          </p:cNvPr>
          <p:cNvSpPr/>
          <p:nvPr/>
        </p:nvSpPr>
        <p:spPr>
          <a:xfrm>
            <a:off x="6804837" y="3742660"/>
            <a:ext cx="4156485" cy="140349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480159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F2854-DD77-DE57-907C-897098ECAF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B401D77-C881-5F2E-6B05-98F951A7E8BC}"/>
              </a:ext>
            </a:extLst>
          </p:cNvPr>
          <p:cNvSpPr txBox="1"/>
          <p:nvPr/>
        </p:nvSpPr>
        <p:spPr>
          <a:xfrm>
            <a:off x="4034596" y="744933"/>
            <a:ext cx="7713024" cy="1692771"/>
          </a:xfrm>
          <a:prstGeom prst="rect">
            <a:avLst/>
          </a:prstGeom>
          <a:noFill/>
        </p:spPr>
        <p:txBody>
          <a:bodyPr wrap="square">
            <a:spAutoFit/>
          </a:bodyPr>
          <a:lstStyle/>
          <a:p>
            <a:pPr algn="l"/>
            <a:r>
              <a:rPr lang="en-US" sz="2000" b="1" i="0" dirty="0">
                <a:solidFill>
                  <a:srgbClr val="008000"/>
                </a:solidFill>
                <a:effectLst/>
                <a:latin typeface="Cambria Math" panose="02040503050406030204" pitchFamily="18" charset="0"/>
                <a:ea typeface="Cambria Math" panose="02040503050406030204" pitchFamily="18" charset="0"/>
              </a:rPr>
              <a:t>8. </a:t>
            </a:r>
            <a:r>
              <a:rPr lang="en-US" sz="2400" b="1" i="1" dirty="0">
                <a:solidFill>
                  <a:srgbClr val="008000"/>
                </a:solidFill>
                <a:effectLst/>
                <a:latin typeface="Cambria Math" panose="02040503050406030204" pitchFamily="18" charset="0"/>
                <a:ea typeface="Cambria Math" panose="02040503050406030204" pitchFamily="18" charset="0"/>
              </a:rPr>
              <a:t>Optimistic</a:t>
            </a:r>
          </a:p>
          <a:p>
            <a:pPr marL="263525" algn="l"/>
            <a:r>
              <a:rPr lang="en-US" sz="2000" b="0" i="0" dirty="0" err="1">
                <a:solidFill>
                  <a:srgbClr val="272727"/>
                </a:solidFill>
                <a:effectLst/>
                <a:latin typeface="Cambria Math" panose="02040503050406030204" pitchFamily="18" charset="0"/>
                <a:ea typeface="Cambria Math" panose="02040503050406030204" pitchFamily="18" charset="0"/>
              </a:rPr>
              <a:t>Pemimpin</a:t>
            </a:r>
            <a:r>
              <a:rPr lang="en-US" sz="2000" b="0" i="0" dirty="0">
                <a:solidFill>
                  <a:srgbClr val="272727"/>
                </a:solidFill>
                <a:effectLst/>
                <a:latin typeface="Cambria Math" panose="02040503050406030204" pitchFamily="18" charset="0"/>
                <a:ea typeface="Cambria Math" panose="02040503050406030204" pitchFamily="18" charset="0"/>
              </a:rPr>
              <a:t> yang paling </a:t>
            </a:r>
            <a:r>
              <a:rPr lang="en-US" sz="2000" b="0" i="0" dirty="0" err="1">
                <a:solidFill>
                  <a:srgbClr val="272727"/>
                </a:solidFill>
                <a:effectLst/>
                <a:latin typeface="Cambria Math" panose="02040503050406030204" pitchFamily="18" charset="0"/>
                <a:ea typeface="Cambria Math" panose="02040503050406030204" pitchFamily="18" charset="0"/>
              </a:rPr>
              <a:t>dikagumi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dikenal</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karena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pandangan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optimisnya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Mereka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dapat</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tetap</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bersikap</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positif</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dalam</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menghadapi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kesulitan</a:t>
            </a:r>
            <a:r>
              <a:rPr lang="en-US" sz="2000" b="0" i="0" dirty="0">
                <a:solidFill>
                  <a:srgbClr val="272727"/>
                </a:solidFill>
                <a:effectLst/>
                <a:latin typeface="Cambria Math" panose="02040503050406030204" pitchFamily="18" charset="0"/>
                <a:ea typeface="Cambria Math" panose="02040503050406030204" pitchFamily="18" charset="0"/>
              </a:rPr>
              <a:t>, dan </a:t>
            </a:r>
            <a:r>
              <a:rPr lang="en-US" sz="2000" b="0" i="0" dirty="0" err="1">
                <a:solidFill>
                  <a:srgbClr val="272727"/>
                </a:solidFill>
                <a:effectLst/>
                <a:latin typeface="Cambria Math" panose="02040503050406030204" pitchFamily="18" charset="0"/>
                <a:ea typeface="Cambria Math" panose="02040503050406030204" pitchFamily="18" charset="0"/>
              </a:rPr>
              <a:t>mereka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benar-benar</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yakin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bahwa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organisasi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terus</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berkembang</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seiring</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berjalannya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waktu</a:t>
            </a:r>
            <a:r>
              <a:rPr lang="en-US" sz="2000" b="0" i="0" dirty="0">
                <a:solidFill>
                  <a:srgbClr val="272727"/>
                </a:solidFill>
                <a:effectLst/>
                <a:latin typeface="Cambria Math" panose="02040503050406030204" pitchFamily="18" charset="0"/>
                <a:ea typeface="Cambria Math" panose="02040503050406030204" pitchFamily="18" charset="0"/>
              </a:rPr>
              <a:t>.</a:t>
            </a:r>
          </a:p>
        </p:txBody>
      </p:sp>
      <p:sp>
        <p:nvSpPr>
          <p:cNvPr id="6" name="TextBox 5">
            <a:extLst>
              <a:ext uri="{FF2B5EF4-FFF2-40B4-BE49-F238E27FC236}">
                <a16:creationId xmlns:a16="http://schemas.microsoft.com/office/drawing/2014/main" id="{9F2543B1-E360-D45F-B675-6592233DF146}"/>
              </a:ext>
            </a:extLst>
          </p:cNvPr>
          <p:cNvSpPr txBox="1"/>
          <p:nvPr/>
        </p:nvSpPr>
        <p:spPr>
          <a:xfrm>
            <a:off x="3919652" y="2812218"/>
            <a:ext cx="7713023" cy="1384995"/>
          </a:xfrm>
          <a:prstGeom prst="rect">
            <a:avLst/>
          </a:prstGeom>
          <a:noFill/>
        </p:spPr>
        <p:txBody>
          <a:bodyPr wrap="square">
            <a:spAutoFit/>
          </a:bodyPr>
          <a:lstStyle/>
          <a:p>
            <a:pPr algn="l"/>
            <a:r>
              <a:rPr lang="en-US" sz="2000" b="1" i="0" dirty="0">
                <a:solidFill>
                  <a:srgbClr val="C00000"/>
                </a:solidFill>
                <a:effectLst/>
                <a:latin typeface="Cambria Math" panose="02040503050406030204" pitchFamily="18" charset="0"/>
                <a:ea typeface="Cambria Math" panose="02040503050406030204" pitchFamily="18" charset="0"/>
              </a:rPr>
              <a:t>9. </a:t>
            </a:r>
            <a:r>
              <a:rPr lang="en-US" sz="2400" b="1" i="1" dirty="0">
                <a:solidFill>
                  <a:srgbClr val="C00000"/>
                </a:solidFill>
                <a:effectLst/>
                <a:latin typeface="Cambria Math" panose="02040503050406030204" pitchFamily="18" charset="0"/>
                <a:ea typeface="Cambria Math" panose="02040503050406030204" pitchFamily="18" charset="0"/>
              </a:rPr>
              <a:t>Decision-Making</a:t>
            </a:r>
          </a:p>
          <a:p>
            <a:pPr marL="263525" algn="l"/>
            <a:r>
              <a:rPr lang="en-US" sz="2000" b="0" i="0" dirty="0" err="1">
                <a:solidFill>
                  <a:srgbClr val="272727"/>
                </a:solidFill>
                <a:effectLst/>
                <a:latin typeface="Cambria Math" panose="02040503050406030204" pitchFamily="18" charset="0"/>
                <a:ea typeface="Cambria Math" panose="02040503050406030204" pitchFamily="18" charset="0"/>
              </a:rPr>
              <a:t>Pengambilan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keputusan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adalah</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komponen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kepemimpinan</a:t>
            </a:r>
            <a:r>
              <a:rPr lang="en-US" sz="2000" b="0" i="0" dirty="0">
                <a:solidFill>
                  <a:srgbClr val="272727"/>
                </a:solidFill>
                <a:effectLst/>
                <a:latin typeface="Cambria Math" panose="02040503050406030204" pitchFamily="18" charset="0"/>
                <a:ea typeface="Cambria Math" panose="02040503050406030204" pitchFamily="18" charset="0"/>
              </a:rPr>
              <a:t> yang </a:t>
            </a:r>
            <a:r>
              <a:rPr lang="en-US" sz="2000" b="0" i="0" dirty="0" err="1">
                <a:solidFill>
                  <a:srgbClr val="272727"/>
                </a:solidFill>
                <a:effectLst/>
                <a:latin typeface="Cambria Math" panose="02040503050406030204" pitchFamily="18" charset="0"/>
                <a:ea typeface="Cambria Math" panose="02040503050406030204" pitchFamily="18" charset="0"/>
              </a:rPr>
              <a:t>penting</a:t>
            </a:r>
            <a:r>
              <a:rPr lang="en-US" sz="2000" b="0" i="0" dirty="0">
                <a:solidFill>
                  <a:srgbClr val="272727"/>
                </a:solidFill>
                <a:effectLst/>
                <a:latin typeface="Cambria Math" panose="02040503050406030204" pitchFamily="18" charset="0"/>
                <a:ea typeface="Cambria Math" panose="02040503050406030204" pitchFamily="18" charset="0"/>
              </a:rPr>
              <a:t>, dan </a:t>
            </a:r>
            <a:r>
              <a:rPr lang="en-US" sz="2000" b="0" i="0" dirty="0" err="1">
                <a:solidFill>
                  <a:srgbClr val="272727"/>
                </a:solidFill>
                <a:effectLst/>
                <a:latin typeface="Cambria Math" panose="02040503050406030204" pitchFamily="18" charset="0"/>
                <a:ea typeface="Cambria Math" panose="02040503050406030204" pitchFamily="18" charset="0"/>
              </a:rPr>
              <a:t>pemimpin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terbaik</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dapat</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dengan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cepat</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membuat</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keputusan</a:t>
            </a:r>
            <a:r>
              <a:rPr lang="en-US" sz="2000" b="0" i="0" dirty="0">
                <a:solidFill>
                  <a:srgbClr val="272727"/>
                </a:solidFill>
                <a:effectLst/>
                <a:latin typeface="Cambria Math" panose="02040503050406030204" pitchFamily="18" charset="0"/>
                <a:ea typeface="Cambria Math" panose="02040503050406030204" pitchFamily="18" charset="0"/>
              </a:rPr>
              <a:t> yang </a:t>
            </a:r>
            <a:r>
              <a:rPr lang="en-US" sz="2000" b="0" i="0" dirty="0" err="1">
                <a:solidFill>
                  <a:srgbClr val="272727"/>
                </a:solidFill>
                <a:effectLst/>
                <a:latin typeface="Cambria Math" panose="02040503050406030204" pitchFamily="18" charset="0"/>
                <a:ea typeface="Cambria Math" panose="02040503050406030204" pitchFamily="18" charset="0"/>
              </a:rPr>
              <a:t>jelas</a:t>
            </a:r>
            <a:r>
              <a:rPr lang="en-US" sz="2000" b="0" i="0" dirty="0">
                <a:solidFill>
                  <a:srgbClr val="272727"/>
                </a:solidFill>
                <a:effectLst/>
                <a:latin typeface="Cambria Math" panose="02040503050406030204" pitchFamily="18" charset="0"/>
                <a:ea typeface="Cambria Math" panose="02040503050406030204" pitchFamily="18" charset="0"/>
              </a:rPr>
              <a:t> dan </a:t>
            </a:r>
            <a:r>
              <a:rPr lang="en-US" sz="2000" b="0" i="0" dirty="0" err="1">
                <a:solidFill>
                  <a:srgbClr val="272727"/>
                </a:solidFill>
                <a:effectLst/>
                <a:latin typeface="Cambria Math" panose="02040503050406030204" pitchFamily="18" charset="0"/>
                <a:ea typeface="Cambria Math" panose="02040503050406030204" pitchFamily="18" charset="0"/>
              </a:rPr>
              <a:t>adil</a:t>
            </a:r>
            <a:r>
              <a:rPr lang="en-US" sz="2000" b="0" i="0" dirty="0">
                <a:solidFill>
                  <a:srgbClr val="272727"/>
                </a:solidFill>
                <a:effectLst/>
                <a:latin typeface="Cambria Math" panose="02040503050406030204" pitchFamily="18" charset="0"/>
                <a:ea typeface="Cambria Math" panose="02040503050406030204" pitchFamily="18" charset="0"/>
              </a:rPr>
              <a:t>.</a:t>
            </a:r>
          </a:p>
        </p:txBody>
      </p:sp>
      <p:sp>
        <p:nvSpPr>
          <p:cNvPr id="8" name="TextBox 7">
            <a:extLst>
              <a:ext uri="{FF2B5EF4-FFF2-40B4-BE49-F238E27FC236}">
                <a16:creationId xmlns:a16="http://schemas.microsoft.com/office/drawing/2014/main" id="{7332D0F5-BF4F-22D6-84E2-733AD1BD8BC9}"/>
              </a:ext>
            </a:extLst>
          </p:cNvPr>
          <p:cNvSpPr txBox="1"/>
          <p:nvPr/>
        </p:nvSpPr>
        <p:spPr>
          <a:xfrm>
            <a:off x="4034596" y="4571727"/>
            <a:ext cx="7598079" cy="1692771"/>
          </a:xfrm>
          <a:prstGeom prst="rect">
            <a:avLst/>
          </a:prstGeom>
          <a:noFill/>
        </p:spPr>
        <p:txBody>
          <a:bodyPr wrap="square">
            <a:spAutoFit/>
          </a:bodyPr>
          <a:lstStyle/>
          <a:p>
            <a:pPr algn="l"/>
            <a:r>
              <a:rPr lang="en-US" sz="2000" b="1" i="0" dirty="0">
                <a:solidFill>
                  <a:srgbClr val="370CEE"/>
                </a:solidFill>
                <a:effectLst/>
                <a:latin typeface="Cambria Math" panose="02040503050406030204" pitchFamily="18" charset="0"/>
                <a:ea typeface="Cambria Math" panose="02040503050406030204" pitchFamily="18" charset="0"/>
              </a:rPr>
              <a:t>10. </a:t>
            </a:r>
            <a:r>
              <a:rPr lang="en-US" sz="2400" b="1" i="1" dirty="0">
                <a:solidFill>
                  <a:srgbClr val="370CEE"/>
                </a:solidFill>
                <a:effectLst/>
                <a:latin typeface="Cambria Math" panose="02040503050406030204" pitchFamily="18" charset="0"/>
                <a:ea typeface="Cambria Math" panose="02040503050406030204" pitchFamily="18" charset="0"/>
              </a:rPr>
              <a:t>Transparent</a:t>
            </a:r>
          </a:p>
          <a:p>
            <a:pPr marL="442913" algn="l"/>
            <a:r>
              <a:rPr lang="en-US" sz="2000" b="0" i="0" dirty="0" err="1">
                <a:solidFill>
                  <a:srgbClr val="272727"/>
                </a:solidFill>
                <a:effectLst/>
                <a:latin typeface="Cambria Math" panose="02040503050406030204" pitchFamily="18" charset="0"/>
                <a:ea typeface="Cambria Math" panose="02040503050406030204" pitchFamily="18" charset="0"/>
              </a:rPr>
              <a:t>Transparansi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telah</a:t>
            </a:r>
            <a:r>
              <a:rPr lang="en-US" sz="2000" b="0" i="0" dirty="0">
                <a:solidFill>
                  <a:srgbClr val="272727"/>
                </a:solidFill>
                <a:effectLst/>
                <a:latin typeface="Cambria Math" panose="02040503050406030204" pitchFamily="18" charset="0"/>
                <a:ea typeface="Cambria Math" panose="02040503050406030204" pitchFamily="18" charset="0"/>
              </a:rPr>
              <a:t> lama </a:t>
            </a:r>
            <a:r>
              <a:rPr lang="en-US" sz="2000" b="0" i="0" dirty="0" err="1">
                <a:solidFill>
                  <a:srgbClr val="272727"/>
                </a:solidFill>
                <a:effectLst/>
                <a:latin typeface="Cambria Math" panose="02040503050406030204" pitchFamily="18" charset="0"/>
                <a:ea typeface="Cambria Math" panose="02040503050406030204" pitchFamily="18" charset="0"/>
              </a:rPr>
              <a:t>menjadi</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aspek</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penting</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dalam</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kepemimpinan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Pemimpin</a:t>
            </a:r>
            <a:r>
              <a:rPr lang="en-US" sz="2000" b="0" i="0" dirty="0">
                <a:solidFill>
                  <a:srgbClr val="272727"/>
                </a:solidFill>
                <a:effectLst/>
                <a:latin typeface="Cambria Math" panose="02040503050406030204" pitchFamily="18" charset="0"/>
                <a:ea typeface="Cambria Math" panose="02040503050406030204" pitchFamily="18" charset="0"/>
              </a:rPr>
              <a:t> yang </a:t>
            </a:r>
            <a:r>
              <a:rPr lang="en-US" sz="2000" b="0" i="0" dirty="0" err="1">
                <a:solidFill>
                  <a:srgbClr val="272727"/>
                </a:solidFill>
                <a:effectLst/>
                <a:latin typeface="Cambria Math" panose="02040503050406030204" pitchFamily="18" charset="0"/>
                <a:ea typeface="Cambria Math" panose="02040503050406030204" pitchFamily="18" charset="0"/>
              </a:rPr>
              <a:t>transparan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membuat</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keputusan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tanpa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kerahasiaan</a:t>
            </a:r>
            <a:r>
              <a:rPr lang="en-US" sz="2000" b="0" i="0" dirty="0">
                <a:solidFill>
                  <a:srgbClr val="272727"/>
                </a:solidFill>
                <a:effectLst/>
                <a:latin typeface="Cambria Math" panose="02040503050406030204" pitchFamily="18" charset="0"/>
                <a:ea typeface="Cambria Math" panose="02040503050406030204" pitchFamily="18" charset="0"/>
              </a:rPr>
              <a:t> dan </a:t>
            </a:r>
            <a:r>
              <a:rPr lang="en-US" sz="2000" b="0" i="0" dirty="0" err="1">
                <a:solidFill>
                  <a:srgbClr val="272727"/>
                </a:solidFill>
                <a:effectLst/>
                <a:latin typeface="Cambria Math" panose="02040503050406030204" pitchFamily="18" charset="0"/>
                <a:ea typeface="Cambria Math" panose="02040503050406030204" pitchFamily="18" charset="0"/>
              </a:rPr>
              <a:t>bersedia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menjelaskan</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mengapa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rencana</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khusus</a:t>
            </a:r>
            <a:r>
              <a:rPr lang="en-US" sz="2000" b="0" i="0" dirty="0">
                <a:solidFill>
                  <a:srgbClr val="272727"/>
                </a:solidFill>
                <a:effectLst/>
                <a:latin typeface="Cambria Math" panose="02040503050406030204" pitchFamily="18" charset="0"/>
                <a:ea typeface="Cambria Math" panose="02040503050406030204" pitchFamily="18" charset="0"/>
              </a:rPr>
              <a:t> </a:t>
            </a:r>
            <a:r>
              <a:rPr lang="en-US" sz="2000" b="0" i="0" dirty="0" err="1">
                <a:solidFill>
                  <a:srgbClr val="272727"/>
                </a:solidFill>
                <a:effectLst/>
                <a:latin typeface="Cambria Math" panose="02040503050406030204" pitchFamily="18" charset="0"/>
                <a:ea typeface="Cambria Math" panose="02040503050406030204" pitchFamily="18" charset="0"/>
              </a:rPr>
              <a:t>dibuat</a:t>
            </a:r>
            <a:r>
              <a:rPr lang="en-US" sz="2000" b="0" i="0" dirty="0">
                <a:solidFill>
                  <a:srgbClr val="272727"/>
                </a:solidFill>
                <a:effectLst/>
                <a:latin typeface="Cambria Math" panose="02040503050406030204" pitchFamily="18" charset="0"/>
                <a:ea typeface="Cambria Math" panose="02040503050406030204" pitchFamily="18" charset="0"/>
              </a:rPr>
              <a:t>.</a:t>
            </a:r>
          </a:p>
        </p:txBody>
      </p:sp>
      <p:pic>
        <p:nvPicPr>
          <p:cNvPr id="5122" name="Picture 2" descr="Kepemimpinan : Cara Meningkatkan Leadership Skills - Project ...">
            <a:extLst>
              <a:ext uri="{FF2B5EF4-FFF2-40B4-BE49-F238E27FC236}">
                <a16:creationId xmlns:a16="http://schemas.microsoft.com/office/drawing/2014/main" id="{2B5CD765-73BE-DD36-82AD-534076675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8527"/>
            <a:ext cx="3676204" cy="5752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a:extLst>
              <a:ext uri="{FF2B5EF4-FFF2-40B4-BE49-F238E27FC236}">
                <a16:creationId xmlns:a16="http://schemas.microsoft.com/office/drawing/2014/main" id="{CA7F821A-E4AA-2069-08E5-6474734FC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3" name="Picture 2">
            <a:extLst>
              <a:ext uri="{FF2B5EF4-FFF2-40B4-BE49-F238E27FC236}">
                <a16:creationId xmlns:a16="http://schemas.microsoft.com/office/drawing/2014/main" id="{7AB127E2-E8D8-E5AC-941A-A99A5259B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grpSp>
        <p:nvGrpSpPr>
          <p:cNvPr id="5" name="Group 4">
            <a:extLst>
              <a:ext uri="{FF2B5EF4-FFF2-40B4-BE49-F238E27FC236}">
                <a16:creationId xmlns:a16="http://schemas.microsoft.com/office/drawing/2014/main" id="{F90057E5-F0F1-3378-DC91-2AB1583E0367}"/>
              </a:ext>
            </a:extLst>
          </p:cNvPr>
          <p:cNvGrpSpPr/>
          <p:nvPr/>
        </p:nvGrpSpPr>
        <p:grpSpPr>
          <a:xfrm>
            <a:off x="74142" y="56643"/>
            <a:ext cx="2216571" cy="751626"/>
            <a:chOff x="5867383" y="205328"/>
            <a:chExt cx="3650063" cy="1248239"/>
          </a:xfrm>
        </p:grpSpPr>
        <p:sp>
          <p:nvSpPr>
            <p:cNvPr id="7" name="TextBox 6">
              <a:extLst>
                <a:ext uri="{FF2B5EF4-FFF2-40B4-BE49-F238E27FC236}">
                  <a16:creationId xmlns:a16="http://schemas.microsoft.com/office/drawing/2014/main" id="{2B0FDEAF-CEC7-6F45-87A8-59CEFA4AB246}"/>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9" name="Picture 4" descr="https://stialanmakassar.ac.id/wp-content/uploads/2019/04/Photo-from-brezkiawan-1.jpg">
              <a:extLst>
                <a:ext uri="{FF2B5EF4-FFF2-40B4-BE49-F238E27FC236}">
                  <a16:creationId xmlns:a16="http://schemas.microsoft.com/office/drawing/2014/main" id="{4885342A-85A5-94BF-8BD0-75610DEA72E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EA0A0A4-1F08-C9C0-F23C-6FF0AF14CCD8}"/>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246414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9BCD5-11B8-385C-D18D-CB7BDD613B6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646386C-76DD-C3EE-B38B-9A4471906172}"/>
              </a:ext>
            </a:extLst>
          </p:cNvPr>
          <p:cNvGrpSpPr/>
          <p:nvPr/>
        </p:nvGrpSpPr>
        <p:grpSpPr>
          <a:xfrm>
            <a:off x="210616" y="5653661"/>
            <a:ext cx="585808" cy="555519"/>
            <a:chOff x="10432357" y="212669"/>
            <a:chExt cx="612578" cy="1056688"/>
          </a:xfrm>
        </p:grpSpPr>
        <p:sp>
          <p:nvSpPr>
            <p:cNvPr id="6" name="Freeform: Shape 5">
              <a:extLst>
                <a:ext uri="{FF2B5EF4-FFF2-40B4-BE49-F238E27FC236}">
                  <a16:creationId xmlns:a16="http://schemas.microsoft.com/office/drawing/2014/main" id="{7B88A472-A89B-BDDC-B03B-EA407583B21D}"/>
                </a:ext>
              </a:extLst>
            </p:cNvPr>
            <p:cNvSpPr/>
            <p:nvPr/>
          </p:nvSpPr>
          <p:spPr>
            <a:xfrm>
              <a:off x="10561867" y="1079641"/>
              <a:ext cx="345457" cy="153999"/>
            </a:xfrm>
            <a:custGeom>
              <a:avLst/>
              <a:gdLst>
                <a:gd name="connsiteX0" fmla="*/ 755333 w 790575"/>
                <a:gd name="connsiteY0" fmla="*/ 358140 h 352425"/>
                <a:gd name="connsiteX1" fmla="*/ 35243 w 790575"/>
                <a:gd name="connsiteY1" fmla="*/ 358140 h 352425"/>
                <a:gd name="connsiteX2" fmla="*/ 0 w 790575"/>
                <a:gd name="connsiteY2" fmla="*/ 322897 h 352425"/>
                <a:gd name="connsiteX3" fmla="*/ 0 w 790575"/>
                <a:gd name="connsiteY3" fmla="*/ 35242 h 352425"/>
                <a:gd name="connsiteX4" fmla="*/ 35243 w 790575"/>
                <a:gd name="connsiteY4" fmla="*/ 0 h 352425"/>
                <a:gd name="connsiteX5" fmla="*/ 755333 w 790575"/>
                <a:gd name="connsiteY5" fmla="*/ 0 h 352425"/>
                <a:gd name="connsiteX6" fmla="*/ 790575 w 790575"/>
                <a:gd name="connsiteY6" fmla="*/ 35242 h 352425"/>
                <a:gd name="connsiteX7" fmla="*/ 790575 w 790575"/>
                <a:gd name="connsiteY7" fmla="*/ 323850 h 352425"/>
                <a:gd name="connsiteX8" fmla="*/ 755333 w 790575"/>
                <a:gd name="connsiteY8" fmla="*/ 35814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352425">
                  <a:moveTo>
                    <a:pt x="755333" y="358140"/>
                  </a:moveTo>
                  <a:lnTo>
                    <a:pt x="35243" y="358140"/>
                  </a:lnTo>
                  <a:cubicBezTo>
                    <a:pt x="16193" y="358140"/>
                    <a:pt x="0" y="341947"/>
                    <a:pt x="0" y="322897"/>
                  </a:cubicBezTo>
                  <a:lnTo>
                    <a:pt x="0" y="35242"/>
                  </a:lnTo>
                  <a:cubicBezTo>
                    <a:pt x="0" y="16192"/>
                    <a:pt x="16193" y="0"/>
                    <a:pt x="35243" y="0"/>
                  </a:cubicBezTo>
                  <a:lnTo>
                    <a:pt x="755333" y="0"/>
                  </a:lnTo>
                  <a:cubicBezTo>
                    <a:pt x="774383" y="0"/>
                    <a:pt x="790575" y="16192"/>
                    <a:pt x="790575" y="35242"/>
                  </a:cubicBezTo>
                  <a:lnTo>
                    <a:pt x="790575" y="323850"/>
                  </a:lnTo>
                  <a:cubicBezTo>
                    <a:pt x="790575" y="342900"/>
                    <a:pt x="775335" y="358140"/>
                    <a:pt x="755333" y="358140"/>
                  </a:cubicBezTo>
                  <a:close/>
                </a:path>
              </a:pathLst>
            </a:custGeom>
            <a:solidFill>
              <a:srgbClr val="FCC901"/>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9EBFB50-7B49-789B-0EA3-B1E8126F77E8}"/>
                </a:ext>
              </a:extLst>
            </p:cNvPr>
            <p:cNvSpPr/>
            <p:nvPr/>
          </p:nvSpPr>
          <p:spPr>
            <a:xfrm>
              <a:off x="10613478" y="1097538"/>
              <a:ext cx="245566" cy="120702"/>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rgbClr val="E1E3F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406F770-8BF4-BF9E-A037-2498F2BCAE38}"/>
                </a:ext>
              </a:extLst>
            </p:cNvPr>
            <p:cNvSpPr/>
            <p:nvPr/>
          </p:nvSpPr>
          <p:spPr>
            <a:xfrm>
              <a:off x="10551046" y="1234472"/>
              <a:ext cx="378754" cy="33297"/>
            </a:xfrm>
            <a:custGeom>
              <a:avLst/>
              <a:gdLst>
                <a:gd name="connsiteX0" fmla="*/ 850582 w 866775"/>
                <a:gd name="connsiteY0" fmla="*/ 82867 h 76200"/>
                <a:gd name="connsiteX1" fmla="*/ 18098 w 866775"/>
                <a:gd name="connsiteY1" fmla="*/ 82867 h 76200"/>
                <a:gd name="connsiteX2" fmla="*/ 0 w 866775"/>
                <a:gd name="connsiteY2" fmla="*/ 64770 h 76200"/>
                <a:gd name="connsiteX3" fmla="*/ 0 w 866775"/>
                <a:gd name="connsiteY3" fmla="*/ 18097 h 76200"/>
                <a:gd name="connsiteX4" fmla="*/ 18098 w 866775"/>
                <a:gd name="connsiteY4" fmla="*/ 0 h 76200"/>
                <a:gd name="connsiteX5" fmla="*/ 850582 w 866775"/>
                <a:gd name="connsiteY5" fmla="*/ 0 h 76200"/>
                <a:gd name="connsiteX6" fmla="*/ 868680 w 866775"/>
                <a:gd name="connsiteY6" fmla="*/ 18097 h 76200"/>
                <a:gd name="connsiteX7" fmla="*/ 868680 w 866775"/>
                <a:gd name="connsiteY7" fmla="*/ 64770 h 76200"/>
                <a:gd name="connsiteX8" fmla="*/ 850582 w 866775"/>
                <a:gd name="connsiteY8" fmla="*/ 828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5" h="76200">
                  <a:moveTo>
                    <a:pt x="850582" y="82867"/>
                  </a:moveTo>
                  <a:lnTo>
                    <a:pt x="18098" y="82867"/>
                  </a:lnTo>
                  <a:cubicBezTo>
                    <a:pt x="7620" y="82867"/>
                    <a:pt x="0" y="74295"/>
                    <a:pt x="0" y="64770"/>
                  </a:cubicBezTo>
                  <a:lnTo>
                    <a:pt x="0" y="18097"/>
                  </a:lnTo>
                  <a:cubicBezTo>
                    <a:pt x="0" y="7620"/>
                    <a:pt x="8573" y="0"/>
                    <a:pt x="18098" y="0"/>
                  </a:cubicBezTo>
                  <a:lnTo>
                    <a:pt x="850582" y="0"/>
                  </a:lnTo>
                  <a:cubicBezTo>
                    <a:pt x="861060" y="0"/>
                    <a:pt x="868680" y="8572"/>
                    <a:pt x="868680" y="18097"/>
                  </a:cubicBezTo>
                  <a:lnTo>
                    <a:pt x="868680" y="64770"/>
                  </a:lnTo>
                  <a:cubicBezTo>
                    <a:pt x="868680" y="75247"/>
                    <a:pt x="860107" y="82867"/>
                    <a:pt x="850582" y="82867"/>
                  </a:cubicBezTo>
                  <a:close/>
                </a:path>
              </a:pathLst>
            </a:custGeom>
            <a:solidFill>
              <a:srgbClr val="F73823"/>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8035BBD-BC6D-D36E-65EC-DDD9D99D25F4}"/>
                </a:ext>
              </a:extLst>
            </p:cNvPr>
            <p:cNvSpPr/>
            <p:nvPr/>
          </p:nvSpPr>
          <p:spPr>
            <a:xfrm>
              <a:off x="10432357" y="212669"/>
              <a:ext cx="611833" cy="853237"/>
            </a:xfrm>
            <a:custGeom>
              <a:avLst/>
              <a:gdLst>
                <a:gd name="connsiteX0" fmla="*/ 1404140 w 1400175"/>
                <a:gd name="connsiteY0" fmla="*/ 122873 h 1952625"/>
                <a:gd name="connsiteX1" fmla="*/ 1380328 w 1400175"/>
                <a:gd name="connsiteY1" fmla="*/ 100013 h 1952625"/>
                <a:gd name="connsiteX2" fmla="*/ 1224118 w 1400175"/>
                <a:gd name="connsiteY2" fmla="*/ 100965 h 1952625"/>
                <a:gd name="connsiteX3" fmla="*/ 1200305 w 1400175"/>
                <a:gd name="connsiteY3" fmla="*/ 77153 h 1952625"/>
                <a:gd name="connsiteX4" fmla="*/ 1201257 w 1400175"/>
                <a:gd name="connsiteY4" fmla="*/ 20003 h 1952625"/>
                <a:gd name="connsiteX5" fmla="*/ 1183160 w 1400175"/>
                <a:gd name="connsiteY5" fmla="*/ 0 h 1952625"/>
                <a:gd name="connsiteX6" fmla="*/ 700243 w 1400175"/>
                <a:gd name="connsiteY6" fmla="*/ 1905 h 1952625"/>
                <a:gd name="connsiteX7" fmla="*/ 700243 w 1400175"/>
                <a:gd name="connsiteY7" fmla="*/ 953 h 1952625"/>
                <a:gd name="connsiteX8" fmla="*/ 222087 w 1400175"/>
                <a:gd name="connsiteY8" fmla="*/ 0 h 1952625"/>
                <a:gd name="connsiteX9" fmla="*/ 203990 w 1400175"/>
                <a:gd name="connsiteY9" fmla="*/ 20003 h 1952625"/>
                <a:gd name="connsiteX10" fmla="*/ 204943 w 1400175"/>
                <a:gd name="connsiteY10" fmla="*/ 77153 h 1952625"/>
                <a:gd name="connsiteX11" fmla="*/ 181130 w 1400175"/>
                <a:gd name="connsiteY11" fmla="*/ 100965 h 1952625"/>
                <a:gd name="connsiteX12" fmla="*/ 24920 w 1400175"/>
                <a:gd name="connsiteY12" fmla="*/ 100013 h 1952625"/>
                <a:gd name="connsiteX13" fmla="*/ 1107 w 1400175"/>
                <a:gd name="connsiteY13" fmla="*/ 122873 h 1952625"/>
                <a:gd name="connsiteX14" fmla="*/ 23015 w 1400175"/>
                <a:gd name="connsiteY14" fmla="*/ 400050 h 1952625"/>
                <a:gd name="connsiteX15" fmla="*/ 119218 w 1400175"/>
                <a:gd name="connsiteY15" fmla="*/ 641985 h 1952625"/>
                <a:gd name="connsiteX16" fmla="*/ 373535 w 1400175"/>
                <a:gd name="connsiteY16" fmla="*/ 835343 h 1952625"/>
                <a:gd name="connsiteX17" fmla="*/ 405920 w 1400175"/>
                <a:gd name="connsiteY17" fmla="*/ 849630 h 1952625"/>
                <a:gd name="connsiteX18" fmla="*/ 574513 w 1400175"/>
                <a:gd name="connsiteY18" fmla="*/ 1005840 h 1952625"/>
                <a:gd name="connsiteX19" fmla="*/ 535460 w 1400175"/>
                <a:gd name="connsiteY19" fmla="*/ 1062990 h 1952625"/>
                <a:gd name="connsiteX20" fmla="*/ 587848 w 1400175"/>
                <a:gd name="connsiteY20" fmla="*/ 1099185 h 1952625"/>
                <a:gd name="connsiteX21" fmla="*/ 615470 w 1400175"/>
                <a:gd name="connsiteY21" fmla="*/ 1099185 h 1952625"/>
                <a:gd name="connsiteX22" fmla="*/ 635473 w 1400175"/>
                <a:gd name="connsiteY22" fmla="*/ 1119188 h 1952625"/>
                <a:gd name="connsiteX23" fmla="*/ 639282 w 1400175"/>
                <a:gd name="connsiteY23" fmla="*/ 1198245 h 1952625"/>
                <a:gd name="connsiteX24" fmla="*/ 626900 w 1400175"/>
                <a:gd name="connsiteY24" fmla="*/ 1439228 h 1952625"/>
                <a:gd name="connsiteX25" fmla="*/ 562130 w 1400175"/>
                <a:gd name="connsiteY25" fmla="*/ 1719263 h 1952625"/>
                <a:gd name="connsiteX26" fmla="*/ 427828 w 1400175"/>
                <a:gd name="connsiteY26" fmla="*/ 1946910 h 1952625"/>
                <a:gd name="connsiteX27" fmla="*/ 467832 w 1400175"/>
                <a:gd name="connsiteY27" fmla="*/ 1960245 h 1952625"/>
                <a:gd name="connsiteX28" fmla="*/ 667857 w 1400175"/>
                <a:gd name="connsiteY28" fmla="*/ 1960245 h 1952625"/>
                <a:gd name="connsiteX29" fmla="*/ 697385 w 1400175"/>
                <a:gd name="connsiteY29" fmla="*/ 1960245 h 1952625"/>
                <a:gd name="connsiteX30" fmla="*/ 697385 w 1400175"/>
                <a:gd name="connsiteY30" fmla="*/ 1960245 h 1952625"/>
                <a:gd name="connsiteX31" fmla="*/ 701195 w 1400175"/>
                <a:gd name="connsiteY31" fmla="*/ 1960245 h 1952625"/>
                <a:gd name="connsiteX32" fmla="*/ 705005 w 1400175"/>
                <a:gd name="connsiteY32" fmla="*/ 1960245 h 1952625"/>
                <a:gd name="connsiteX33" fmla="*/ 705005 w 1400175"/>
                <a:gd name="connsiteY33" fmla="*/ 1960245 h 1952625"/>
                <a:gd name="connsiteX34" fmla="*/ 734532 w 1400175"/>
                <a:gd name="connsiteY34" fmla="*/ 1960245 h 1952625"/>
                <a:gd name="connsiteX35" fmla="*/ 934557 w 1400175"/>
                <a:gd name="connsiteY35" fmla="*/ 1960245 h 1952625"/>
                <a:gd name="connsiteX36" fmla="*/ 974563 w 1400175"/>
                <a:gd name="connsiteY36" fmla="*/ 1946910 h 1952625"/>
                <a:gd name="connsiteX37" fmla="*/ 840260 w 1400175"/>
                <a:gd name="connsiteY37" fmla="*/ 1719263 h 1952625"/>
                <a:gd name="connsiteX38" fmla="*/ 775490 w 1400175"/>
                <a:gd name="connsiteY38" fmla="*/ 1439228 h 1952625"/>
                <a:gd name="connsiteX39" fmla="*/ 763107 w 1400175"/>
                <a:gd name="connsiteY39" fmla="*/ 1198245 h 1952625"/>
                <a:gd name="connsiteX40" fmla="*/ 766918 w 1400175"/>
                <a:gd name="connsiteY40" fmla="*/ 1119188 h 1952625"/>
                <a:gd name="connsiteX41" fmla="*/ 786920 w 1400175"/>
                <a:gd name="connsiteY41" fmla="*/ 1099185 h 1952625"/>
                <a:gd name="connsiteX42" fmla="*/ 814543 w 1400175"/>
                <a:gd name="connsiteY42" fmla="*/ 1099185 h 1952625"/>
                <a:gd name="connsiteX43" fmla="*/ 866930 w 1400175"/>
                <a:gd name="connsiteY43" fmla="*/ 1062990 h 1952625"/>
                <a:gd name="connsiteX44" fmla="*/ 827878 w 1400175"/>
                <a:gd name="connsiteY44" fmla="*/ 1005840 h 1952625"/>
                <a:gd name="connsiteX45" fmla="*/ 996470 w 1400175"/>
                <a:gd name="connsiteY45" fmla="*/ 849630 h 1952625"/>
                <a:gd name="connsiteX46" fmla="*/ 1028855 w 1400175"/>
                <a:gd name="connsiteY46" fmla="*/ 835343 h 1952625"/>
                <a:gd name="connsiteX47" fmla="*/ 1283173 w 1400175"/>
                <a:gd name="connsiteY47" fmla="*/ 641985 h 1952625"/>
                <a:gd name="connsiteX48" fmla="*/ 1379375 w 1400175"/>
                <a:gd name="connsiteY48" fmla="*/ 400050 h 1952625"/>
                <a:gd name="connsiteX49" fmla="*/ 1404140 w 1400175"/>
                <a:gd name="connsiteY49" fmla="*/ 122873 h 1952625"/>
                <a:gd name="connsiteX50" fmla="*/ 284000 w 1400175"/>
                <a:gd name="connsiteY50" fmla="*/ 731520 h 1952625"/>
                <a:gd name="connsiteX51" fmla="*/ 132553 w 1400175"/>
                <a:gd name="connsiteY51" fmla="*/ 548640 h 1952625"/>
                <a:gd name="connsiteX52" fmla="*/ 74450 w 1400175"/>
                <a:gd name="connsiteY52" fmla="*/ 360998 h 1952625"/>
                <a:gd name="connsiteX53" fmla="*/ 60162 w 1400175"/>
                <a:gd name="connsiteY53" fmla="*/ 174308 h 1952625"/>
                <a:gd name="connsiteX54" fmla="*/ 75403 w 1400175"/>
                <a:gd name="connsiteY54" fmla="*/ 158115 h 1952625"/>
                <a:gd name="connsiteX55" fmla="*/ 196370 w 1400175"/>
                <a:gd name="connsiteY55" fmla="*/ 158115 h 1952625"/>
                <a:gd name="connsiteX56" fmla="*/ 209705 w 1400175"/>
                <a:gd name="connsiteY56" fmla="*/ 167640 h 1952625"/>
                <a:gd name="connsiteX57" fmla="*/ 219230 w 1400175"/>
                <a:gd name="connsiteY57" fmla="*/ 240983 h 1952625"/>
                <a:gd name="connsiteX58" fmla="*/ 246853 w 1400175"/>
                <a:gd name="connsiteY58" fmla="*/ 420053 h 1952625"/>
                <a:gd name="connsiteX59" fmla="*/ 286857 w 1400175"/>
                <a:gd name="connsiteY59" fmla="*/ 585788 h 1952625"/>
                <a:gd name="connsiteX60" fmla="*/ 356390 w 1400175"/>
                <a:gd name="connsiteY60" fmla="*/ 764858 h 1952625"/>
                <a:gd name="connsiteX61" fmla="*/ 284000 w 1400175"/>
                <a:gd name="connsiteY61" fmla="*/ 731520 h 1952625"/>
                <a:gd name="connsiteX62" fmla="*/ 1331750 w 1400175"/>
                <a:gd name="connsiteY62" fmla="*/ 360998 h 1952625"/>
                <a:gd name="connsiteX63" fmla="*/ 1273648 w 1400175"/>
                <a:gd name="connsiteY63" fmla="*/ 548640 h 1952625"/>
                <a:gd name="connsiteX64" fmla="*/ 1122200 w 1400175"/>
                <a:gd name="connsiteY64" fmla="*/ 731520 h 1952625"/>
                <a:gd name="connsiteX65" fmla="*/ 1048857 w 1400175"/>
                <a:gd name="connsiteY65" fmla="*/ 765810 h 1952625"/>
                <a:gd name="connsiteX66" fmla="*/ 1118390 w 1400175"/>
                <a:gd name="connsiteY66" fmla="*/ 586740 h 1952625"/>
                <a:gd name="connsiteX67" fmla="*/ 1158395 w 1400175"/>
                <a:gd name="connsiteY67" fmla="*/ 421005 h 1952625"/>
                <a:gd name="connsiteX68" fmla="*/ 1186018 w 1400175"/>
                <a:gd name="connsiteY68" fmla="*/ 241935 h 1952625"/>
                <a:gd name="connsiteX69" fmla="*/ 1195543 w 1400175"/>
                <a:gd name="connsiteY69" fmla="*/ 168593 h 1952625"/>
                <a:gd name="connsiteX70" fmla="*/ 1208878 w 1400175"/>
                <a:gd name="connsiteY70" fmla="*/ 159068 h 1952625"/>
                <a:gd name="connsiteX71" fmla="*/ 1329845 w 1400175"/>
                <a:gd name="connsiteY71" fmla="*/ 159068 h 1952625"/>
                <a:gd name="connsiteX72" fmla="*/ 1345085 w 1400175"/>
                <a:gd name="connsiteY72" fmla="*/ 175260 h 1952625"/>
                <a:gd name="connsiteX73" fmla="*/ 1331750 w 1400175"/>
                <a:gd name="connsiteY73" fmla="*/ 36099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00175" h="1952625">
                  <a:moveTo>
                    <a:pt x="1404140" y="122873"/>
                  </a:moveTo>
                  <a:cubicBezTo>
                    <a:pt x="1403188" y="106680"/>
                    <a:pt x="1397473" y="100013"/>
                    <a:pt x="1380328" y="100013"/>
                  </a:cubicBezTo>
                  <a:cubicBezTo>
                    <a:pt x="1327940" y="100965"/>
                    <a:pt x="1276505" y="99060"/>
                    <a:pt x="1224118" y="100965"/>
                  </a:cubicBezTo>
                  <a:cubicBezTo>
                    <a:pt x="1205068" y="100965"/>
                    <a:pt x="1199353" y="94298"/>
                    <a:pt x="1200305" y="77153"/>
                  </a:cubicBezTo>
                  <a:cubicBezTo>
                    <a:pt x="1201257" y="58103"/>
                    <a:pt x="1200305" y="39053"/>
                    <a:pt x="1201257" y="20003"/>
                  </a:cubicBezTo>
                  <a:cubicBezTo>
                    <a:pt x="1202210" y="6668"/>
                    <a:pt x="1197448" y="0"/>
                    <a:pt x="1183160" y="0"/>
                  </a:cubicBezTo>
                  <a:cubicBezTo>
                    <a:pt x="1024093" y="953"/>
                    <a:pt x="859310" y="953"/>
                    <a:pt x="700243" y="1905"/>
                  </a:cubicBezTo>
                  <a:cubicBezTo>
                    <a:pt x="700243" y="1905"/>
                    <a:pt x="700243" y="1905"/>
                    <a:pt x="700243" y="953"/>
                  </a:cubicBezTo>
                  <a:cubicBezTo>
                    <a:pt x="541175" y="953"/>
                    <a:pt x="382107" y="0"/>
                    <a:pt x="222087" y="0"/>
                  </a:cubicBezTo>
                  <a:cubicBezTo>
                    <a:pt x="207800" y="0"/>
                    <a:pt x="203037" y="6668"/>
                    <a:pt x="203990" y="20003"/>
                  </a:cubicBezTo>
                  <a:cubicBezTo>
                    <a:pt x="204943" y="39053"/>
                    <a:pt x="203990" y="58103"/>
                    <a:pt x="204943" y="77153"/>
                  </a:cubicBezTo>
                  <a:cubicBezTo>
                    <a:pt x="205895" y="95250"/>
                    <a:pt x="200180" y="101918"/>
                    <a:pt x="181130" y="100965"/>
                  </a:cubicBezTo>
                  <a:cubicBezTo>
                    <a:pt x="128743" y="100013"/>
                    <a:pt x="77307" y="100965"/>
                    <a:pt x="24920" y="100013"/>
                  </a:cubicBezTo>
                  <a:cubicBezTo>
                    <a:pt x="7775" y="100013"/>
                    <a:pt x="2060" y="106680"/>
                    <a:pt x="1107" y="122873"/>
                  </a:cubicBezTo>
                  <a:cubicBezTo>
                    <a:pt x="-2702" y="216218"/>
                    <a:pt x="3012" y="308610"/>
                    <a:pt x="23015" y="400050"/>
                  </a:cubicBezTo>
                  <a:cubicBezTo>
                    <a:pt x="42065" y="485775"/>
                    <a:pt x="69687" y="568643"/>
                    <a:pt x="119218" y="641985"/>
                  </a:cubicBezTo>
                  <a:cubicBezTo>
                    <a:pt x="182082" y="736283"/>
                    <a:pt x="263998" y="803910"/>
                    <a:pt x="373535" y="835343"/>
                  </a:cubicBezTo>
                  <a:cubicBezTo>
                    <a:pt x="384012" y="838200"/>
                    <a:pt x="398300" y="839153"/>
                    <a:pt x="405920" y="849630"/>
                  </a:cubicBezTo>
                  <a:cubicBezTo>
                    <a:pt x="449735" y="915353"/>
                    <a:pt x="504980" y="967740"/>
                    <a:pt x="574513" y="1005840"/>
                  </a:cubicBezTo>
                  <a:cubicBezTo>
                    <a:pt x="542128" y="1017270"/>
                    <a:pt x="531650" y="1034415"/>
                    <a:pt x="535460" y="1062990"/>
                  </a:cubicBezTo>
                  <a:cubicBezTo>
                    <a:pt x="539270" y="1086803"/>
                    <a:pt x="557368" y="1099185"/>
                    <a:pt x="587848" y="1099185"/>
                  </a:cubicBezTo>
                  <a:cubicBezTo>
                    <a:pt x="597373" y="1099185"/>
                    <a:pt x="605945" y="1100138"/>
                    <a:pt x="615470" y="1099185"/>
                  </a:cubicBezTo>
                  <a:cubicBezTo>
                    <a:pt x="630710" y="1097280"/>
                    <a:pt x="635473" y="1104900"/>
                    <a:pt x="635473" y="1119188"/>
                  </a:cubicBezTo>
                  <a:cubicBezTo>
                    <a:pt x="636425" y="1145858"/>
                    <a:pt x="639282" y="1171575"/>
                    <a:pt x="639282" y="1198245"/>
                  </a:cubicBezTo>
                  <a:cubicBezTo>
                    <a:pt x="639282" y="1279208"/>
                    <a:pt x="636425" y="1359218"/>
                    <a:pt x="626900" y="1439228"/>
                  </a:cubicBezTo>
                  <a:cubicBezTo>
                    <a:pt x="616423" y="1535430"/>
                    <a:pt x="594515" y="1628775"/>
                    <a:pt x="562130" y="1719263"/>
                  </a:cubicBezTo>
                  <a:cubicBezTo>
                    <a:pt x="532603" y="1803083"/>
                    <a:pt x="486882" y="1880235"/>
                    <a:pt x="427828" y="1946910"/>
                  </a:cubicBezTo>
                  <a:cubicBezTo>
                    <a:pt x="437353" y="1962150"/>
                    <a:pt x="453545" y="1960245"/>
                    <a:pt x="467832" y="1960245"/>
                  </a:cubicBezTo>
                  <a:cubicBezTo>
                    <a:pt x="534507" y="1961198"/>
                    <a:pt x="601182" y="1960245"/>
                    <a:pt x="667857" y="1960245"/>
                  </a:cubicBezTo>
                  <a:cubicBezTo>
                    <a:pt x="677382" y="1960245"/>
                    <a:pt x="687860" y="1960245"/>
                    <a:pt x="697385" y="1960245"/>
                  </a:cubicBezTo>
                  <a:lnTo>
                    <a:pt x="697385" y="1960245"/>
                  </a:lnTo>
                  <a:cubicBezTo>
                    <a:pt x="698338" y="1960245"/>
                    <a:pt x="700243" y="1960245"/>
                    <a:pt x="701195" y="1960245"/>
                  </a:cubicBezTo>
                  <a:cubicBezTo>
                    <a:pt x="702148" y="1960245"/>
                    <a:pt x="704053" y="1960245"/>
                    <a:pt x="705005" y="1960245"/>
                  </a:cubicBezTo>
                  <a:lnTo>
                    <a:pt x="705005" y="1960245"/>
                  </a:lnTo>
                  <a:cubicBezTo>
                    <a:pt x="714530" y="1960245"/>
                    <a:pt x="725007" y="1960245"/>
                    <a:pt x="734532" y="1960245"/>
                  </a:cubicBezTo>
                  <a:cubicBezTo>
                    <a:pt x="801207" y="1960245"/>
                    <a:pt x="867882" y="1960245"/>
                    <a:pt x="934557" y="1960245"/>
                  </a:cubicBezTo>
                  <a:cubicBezTo>
                    <a:pt x="948845" y="1960245"/>
                    <a:pt x="965038" y="1962150"/>
                    <a:pt x="974563" y="1946910"/>
                  </a:cubicBezTo>
                  <a:cubicBezTo>
                    <a:pt x="915507" y="1879283"/>
                    <a:pt x="869788" y="1803083"/>
                    <a:pt x="840260" y="1719263"/>
                  </a:cubicBezTo>
                  <a:cubicBezTo>
                    <a:pt x="807875" y="1628775"/>
                    <a:pt x="785968" y="1535430"/>
                    <a:pt x="775490" y="1439228"/>
                  </a:cubicBezTo>
                  <a:cubicBezTo>
                    <a:pt x="766918" y="1359218"/>
                    <a:pt x="763107" y="1278255"/>
                    <a:pt x="763107" y="1198245"/>
                  </a:cubicBezTo>
                  <a:cubicBezTo>
                    <a:pt x="763107" y="1171575"/>
                    <a:pt x="765965" y="1145858"/>
                    <a:pt x="766918" y="1119188"/>
                  </a:cubicBezTo>
                  <a:cubicBezTo>
                    <a:pt x="766918" y="1104900"/>
                    <a:pt x="770728" y="1097280"/>
                    <a:pt x="786920" y="1099185"/>
                  </a:cubicBezTo>
                  <a:cubicBezTo>
                    <a:pt x="795493" y="1100138"/>
                    <a:pt x="805018" y="1099185"/>
                    <a:pt x="814543" y="1099185"/>
                  </a:cubicBezTo>
                  <a:cubicBezTo>
                    <a:pt x="845023" y="1099185"/>
                    <a:pt x="863120" y="1086803"/>
                    <a:pt x="866930" y="1062990"/>
                  </a:cubicBezTo>
                  <a:cubicBezTo>
                    <a:pt x="871693" y="1034415"/>
                    <a:pt x="860263" y="1017270"/>
                    <a:pt x="827878" y="1005840"/>
                  </a:cubicBezTo>
                  <a:cubicBezTo>
                    <a:pt x="898363" y="967740"/>
                    <a:pt x="953607" y="915353"/>
                    <a:pt x="996470" y="849630"/>
                  </a:cubicBezTo>
                  <a:cubicBezTo>
                    <a:pt x="1004090" y="839153"/>
                    <a:pt x="1017425" y="838200"/>
                    <a:pt x="1028855" y="835343"/>
                  </a:cubicBezTo>
                  <a:cubicBezTo>
                    <a:pt x="1138393" y="802958"/>
                    <a:pt x="1220307" y="735330"/>
                    <a:pt x="1283173" y="641985"/>
                  </a:cubicBezTo>
                  <a:cubicBezTo>
                    <a:pt x="1332703" y="567690"/>
                    <a:pt x="1360325" y="484823"/>
                    <a:pt x="1379375" y="400050"/>
                  </a:cubicBezTo>
                  <a:cubicBezTo>
                    <a:pt x="1402235" y="308610"/>
                    <a:pt x="1407950" y="216218"/>
                    <a:pt x="1404140" y="122873"/>
                  </a:cubicBezTo>
                  <a:close/>
                  <a:moveTo>
                    <a:pt x="284000" y="731520"/>
                  </a:moveTo>
                  <a:cubicBezTo>
                    <a:pt x="215420" y="686753"/>
                    <a:pt x="166843" y="621983"/>
                    <a:pt x="132553" y="548640"/>
                  </a:cubicBezTo>
                  <a:cubicBezTo>
                    <a:pt x="104930" y="488633"/>
                    <a:pt x="86832" y="425768"/>
                    <a:pt x="74450" y="360998"/>
                  </a:cubicBezTo>
                  <a:cubicBezTo>
                    <a:pt x="63020" y="299085"/>
                    <a:pt x="60162" y="237173"/>
                    <a:pt x="60162" y="174308"/>
                  </a:cubicBezTo>
                  <a:cubicBezTo>
                    <a:pt x="60162" y="162878"/>
                    <a:pt x="63973" y="158115"/>
                    <a:pt x="75403" y="158115"/>
                  </a:cubicBezTo>
                  <a:cubicBezTo>
                    <a:pt x="115407" y="159068"/>
                    <a:pt x="156365" y="158115"/>
                    <a:pt x="196370" y="158115"/>
                  </a:cubicBezTo>
                  <a:cubicBezTo>
                    <a:pt x="203037" y="158115"/>
                    <a:pt x="209705" y="158115"/>
                    <a:pt x="209705" y="167640"/>
                  </a:cubicBezTo>
                  <a:cubicBezTo>
                    <a:pt x="208753" y="192405"/>
                    <a:pt x="218278" y="216218"/>
                    <a:pt x="219230" y="240983"/>
                  </a:cubicBezTo>
                  <a:cubicBezTo>
                    <a:pt x="222087" y="300990"/>
                    <a:pt x="235423" y="360045"/>
                    <a:pt x="246853" y="420053"/>
                  </a:cubicBezTo>
                  <a:cubicBezTo>
                    <a:pt x="257330" y="476250"/>
                    <a:pt x="271618" y="531495"/>
                    <a:pt x="286857" y="585788"/>
                  </a:cubicBezTo>
                  <a:cubicBezTo>
                    <a:pt x="304003" y="645795"/>
                    <a:pt x="326862" y="704850"/>
                    <a:pt x="356390" y="764858"/>
                  </a:cubicBezTo>
                  <a:cubicBezTo>
                    <a:pt x="325910" y="762000"/>
                    <a:pt x="304955" y="745808"/>
                    <a:pt x="284000" y="731520"/>
                  </a:cubicBezTo>
                  <a:close/>
                  <a:moveTo>
                    <a:pt x="1331750" y="360998"/>
                  </a:moveTo>
                  <a:cubicBezTo>
                    <a:pt x="1319368" y="425768"/>
                    <a:pt x="1302223" y="488633"/>
                    <a:pt x="1273648" y="548640"/>
                  </a:cubicBezTo>
                  <a:cubicBezTo>
                    <a:pt x="1239357" y="621983"/>
                    <a:pt x="1190780" y="686753"/>
                    <a:pt x="1122200" y="731520"/>
                  </a:cubicBezTo>
                  <a:cubicBezTo>
                    <a:pt x="1101245" y="744855"/>
                    <a:pt x="1080290" y="762000"/>
                    <a:pt x="1048857" y="765810"/>
                  </a:cubicBezTo>
                  <a:cubicBezTo>
                    <a:pt x="1078385" y="704850"/>
                    <a:pt x="1101245" y="646748"/>
                    <a:pt x="1118390" y="586740"/>
                  </a:cubicBezTo>
                  <a:cubicBezTo>
                    <a:pt x="1134582" y="532448"/>
                    <a:pt x="1147918" y="477203"/>
                    <a:pt x="1158395" y="421005"/>
                  </a:cubicBezTo>
                  <a:cubicBezTo>
                    <a:pt x="1169825" y="361950"/>
                    <a:pt x="1183160" y="302895"/>
                    <a:pt x="1186018" y="241935"/>
                  </a:cubicBezTo>
                  <a:cubicBezTo>
                    <a:pt x="1186970" y="217170"/>
                    <a:pt x="1196495" y="193358"/>
                    <a:pt x="1195543" y="168593"/>
                  </a:cubicBezTo>
                  <a:cubicBezTo>
                    <a:pt x="1195543" y="159068"/>
                    <a:pt x="1202210" y="159068"/>
                    <a:pt x="1208878" y="159068"/>
                  </a:cubicBezTo>
                  <a:cubicBezTo>
                    <a:pt x="1248882" y="159068"/>
                    <a:pt x="1289840" y="159068"/>
                    <a:pt x="1329845" y="159068"/>
                  </a:cubicBezTo>
                  <a:cubicBezTo>
                    <a:pt x="1341275" y="159068"/>
                    <a:pt x="1345085" y="163830"/>
                    <a:pt x="1345085" y="175260"/>
                  </a:cubicBezTo>
                  <a:cubicBezTo>
                    <a:pt x="1346990" y="237173"/>
                    <a:pt x="1343180" y="299085"/>
                    <a:pt x="1331750" y="360998"/>
                  </a:cubicBezTo>
                  <a:close/>
                </a:path>
              </a:pathLst>
            </a:custGeom>
            <a:solidFill>
              <a:srgbClr val="FCC90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5A88E5B-AE85-9E01-E8B1-AD9573C6EF0D}"/>
                </a:ext>
              </a:extLst>
            </p:cNvPr>
            <p:cNvSpPr/>
            <p:nvPr/>
          </p:nvSpPr>
          <p:spPr>
            <a:xfrm>
              <a:off x="10736937" y="213918"/>
              <a:ext cx="307998" cy="853237"/>
            </a:xfrm>
            <a:custGeom>
              <a:avLst/>
              <a:gdLst>
                <a:gd name="connsiteX0" fmla="*/ 2261 w 704850"/>
                <a:gd name="connsiteY0" fmla="*/ 1960245 h 1952625"/>
                <a:gd name="connsiteX1" fmla="*/ 39409 w 704850"/>
                <a:gd name="connsiteY1" fmla="*/ 1960245 h 1952625"/>
                <a:gd name="connsiteX2" fmla="*/ 239434 w 704850"/>
                <a:gd name="connsiteY2" fmla="*/ 1960245 h 1952625"/>
                <a:gd name="connsiteX3" fmla="*/ 279439 w 704850"/>
                <a:gd name="connsiteY3" fmla="*/ 1946910 h 1952625"/>
                <a:gd name="connsiteX4" fmla="*/ 145136 w 704850"/>
                <a:gd name="connsiteY4" fmla="*/ 1719263 h 1952625"/>
                <a:gd name="connsiteX5" fmla="*/ 80366 w 704850"/>
                <a:gd name="connsiteY5" fmla="*/ 1439228 h 1952625"/>
                <a:gd name="connsiteX6" fmla="*/ 67984 w 704850"/>
                <a:gd name="connsiteY6" fmla="*/ 1198245 h 1952625"/>
                <a:gd name="connsiteX7" fmla="*/ 71794 w 704850"/>
                <a:gd name="connsiteY7" fmla="*/ 1119188 h 1952625"/>
                <a:gd name="connsiteX8" fmla="*/ 91796 w 704850"/>
                <a:gd name="connsiteY8" fmla="*/ 1099185 h 1952625"/>
                <a:gd name="connsiteX9" fmla="*/ 119419 w 704850"/>
                <a:gd name="connsiteY9" fmla="*/ 1099185 h 1952625"/>
                <a:gd name="connsiteX10" fmla="*/ 171806 w 704850"/>
                <a:gd name="connsiteY10" fmla="*/ 1062990 h 1952625"/>
                <a:gd name="connsiteX11" fmla="*/ 132754 w 704850"/>
                <a:gd name="connsiteY11" fmla="*/ 1005840 h 1952625"/>
                <a:gd name="connsiteX12" fmla="*/ 301346 w 704850"/>
                <a:gd name="connsiteY12" fmla="*/ 849630 h 1952625"/>
                <a:gd name="connsiteX13" fmla="*/ 333731 w 704850"/>
                <a:gd name="connsiteY13" fmla="*/ 835343 h 1952625"/>
                <a:gd name="connsiteX14" fmla="*/ 588049 w 704850"/>
                <a:gd name="connsiteY14" fmla="*/ 641985 h 1952625"/>
                <a:gd name="connsiteX15" fmla="*/ 684251 w 704850"/>
                <a:gd name="connsiteY15" fmla="*/ 400050 h 1952625"/>
                <a:gd name="connsiteX16" fmla="*/ 706159 w 704850"/>
                <a:gd name="connsiteY16" fmla="*/ 122873 h 1952625"/>
                <a:gd name="connsiteX17" fmla="*/ 682346 w 704850"/>
                <a:gd name="connsiteY17" fmla="*/ 100013 h 1952625"/>
                <a:gd name="connsiteX18" fmla="*/ 526136 w 704850"/>
                <a:gd name="connsiteY18" fmla="*/ 100965 h 1952625"/>
                <a:gd name="connsiteX19" fmla="*/ 502324 w 704850"/>
                <a:gd name="connsiteY19" fmla="*/ 77153 h 1952625"/>
                <a:gd name="connsiteX20" fmla="*/ 503276 w 704850"/>
                <a:gd name="connsiteY20" fmla="*/ 20003 h 1952625"/>
                <a:gd name="connsiteX21" fmla="*/ 485179 w 704850"/>
                <a:gd name="connsiteY21" fmla="*/ 0 h 1952625"/>
                <a:gd name="connsiteX22" fmla="*/ 1309 w 704850"/>
                <a:gd name="connsiteY22" fmla="*/ 1905 h 1952625"/>
                <a:gd name="connsiteX23" fmla="*/ 356 w 704850"/>
                <a:gd name="connsiteY23" fmla="*/ 545783 h 1952625"/>
                <a:gd name="connsiteX24" fmla="*/ 356 w 704850"/>
                <a:gd name="connsiteY24" fmla="*/ 1960245 h 1952625"/>
                <a:gd name="connsiteX25" fmla="*/ 351829 w 704850"/>
                <a:gd name="connsiteY25" fmla="*/ 762953 h 1952625"/>
                <a:gd name="connsiteX26" fmla="*/ 421361 w 704850"/>
                <a:gd name="connsiteY26" fmla="*/ 583883 h 1952625"/>
                <a:gd name="connsiteX27" fmla="*/ 461366 w 704850"/>
                <a:gd name="connsiteY27" fmla="*/ 418148 h 1952625"/>
                <a:gd name="connsiteX28" fmla="*/ 488989 w 704850"/>
                <a:gd name="connsiteY28" fmla="*/ 239078 h 1952625"/>
                <a:gd name="connsiteX29" fmla="*/ 498514 w 704850"/>
                <a:gd name="connsiteY29" fmla="*/ 165735 h 1952625"/>
                <a:gd name="connsiteX30" fmla="*/ 511849 w 704850"/>
                <a:gd name="connsiteY30" fmla="*/ 156210 h 1952625"/>
                <a:gd name="connsiteX31" fmla="*/ 632816 w 704850"/>
                <a:gd name="connsiteY31" fmla="*/ 156210 h 1952625"/>
                <a:gd name="connsiteX32" fmla="*/ 648056 w 704850"/>
                <a:gd name="connsiteY32" fmla="*/ 172403 h 1952625"/>
                <a:gd name="connsiteX33" fmla="*/ 633769 w 704850"/>
                <a:gd name="connsiteY33" fmla="*/ 359093 h 1952625"/>
                <a:gd name="connsiteX34" fmla="*/ 575666 w 704850"/>
                <a:gd name="connsiteY34" fmla="*/ 546735 h 1952625"/>
                <a:gd name="connsiteX35" fmla="*/ 424219 w 704850"/>
                <a:gd name="connsiteY35" fmla="*/ 729615 h 1952625"/>
                <a:gd name="connsiteX36" fmla="*/ 351829 w 704850"/>
                <a:gd name="connsiteY36" fmla="*/ 76295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4850" h="1952625">
                  <a:moveTo>
                    <a:pt x="2261" y="1960245"/>
                  </a:moveTo>
                  <a:cubicBezTo>
                    <a:pt x="14644" y="1960245"/>
                    <a:pt x="27026" y="1960245"/>
                    <a:pt x="39409" y="1960245"/>
                  </a:cubicBezTo>
                  <a:cubicBezTo>
                    <a:pt x="106084" y="1960245"/>
                    <a:pt x="172759" y="1960245"/>
                    <a:pt x="239434" y="1960245"/>
                  </a:cubicBezTo>
                  <a:cubicBezTo>
                    <a:pt x="253721" y="1960245"/>
                    <a:pt x="269914" y="1962150"/>
                    <a:pt x="279439" y="1946910"/>
                  </a:cubicBezTo>
                  <a:cubicBezTo>
                    <a:pt x="220384" y="1879283"/>
                    <a:pt x="174664" y="1803083"/>
                    <a:pt x="145136" y="1719263"/>
                  </a:cubicBezTo>
                  <a:cubicBezTo>
                    <a:pt x="112751" y="1628775"/>
                    <a:pt x="90844" y="1535430"/>
                    <a:pt x="80366" y="1439228"/>
                  </a:cubicBezTo>
                  <a:cubicBezTo>
                    <a:pt x="71794" y="1359218"/>
                    <a:pt x="67984" y="1278255"/>
                    <a:pt x="67984" y="1198245"/>
                  </a:cubicBezTo>
                  <a:cubicBezTo>
                    <a:pt x="67984" y="1171575"/>
                    <a:pt x="70841" y="1145858"/>
                    <a:pt x="71794" y="1119188"/>
                  </a:cubicBezTo>
                  <a:cubicBezTo>
                    <a:pt x="71794" y="1104900"/>
                    <a:pt x="75604" y="1097280"/>
                    <a:pt x="91796" y="1099185"/>
                  </a:cubicBezTo>
                  <a:cubicBezTo>
                    <a:pt x="100369" y="1100138"/>
                    <a:pt x="109894" y="1099185"/>
                    <a:pt x="119419" y="1099185"/>
                  </a:cubicBezTo>
                  <a:cubicBezTo>
                    <a:pt x="149899" y="1099185"/>
                    <a:pt x="167996" y="1086803"/>
                    <a:pt x="171806" y="1062990"/>
                  </a:cubicBezTo>
                  <a:cubicBezTo>
                    <a:pt x="176569" y="1034415"/>
                    <a:pt x="165139" y="1017270"/>
                    <a:pt x="132754" y="1005840"/>
                  </a:cubicBezTo>
                  <a:cubicBezTo>
                    <a:pt x="203239" y="967740"/>
                    <a:pt x="258484" y="915353"/>
                    <a:pt x="301346" y="849630"/>
                  </a:cubicBezTo>
                  <a:cubicBezTo>
                    <a:pt x="308966" y="839153"/>
                    <a:pt x="322301" y="838200"/>
                    <a:pt x="333731" y="835343"/>
                  </a:cubicBezTo>
                  <a:cubicBezTo>
                    <a:pt x="443269" y="802958"/>
                    <a:pt x="525184" y="735330"/>
                    <a:pt x="588049" y="641985"/>
                  </a:cubicBezTo>
                  <a:cubicBezTo>
                    <a:pt x="637579" y="567690"/>
                    <a:pt x="665201" y="484823"/>
                    <a:pt x="684251" y="400050"/>
                  </a:cubicBezTo>
                  <a:cubicBezTo>
                    <a:pt x="704254" y="309563"/>
                    <a:pt x="709969" y="216218"/>
                    <a:pt x="706159" y="122873"/>
                  </a:cubicBezTo>
                  <a:cubicBezTo>
                    <a:pt x="705206" y="106680"/>
                    <a:pt x="699491" y="100013"/>
                    <a:pt x="682346" y="100013"/>
                  </a:cubicBezTo>
                  <a:cubicBezTo>
                    <a:pt x="629959" y="100965"/>
                    <a:pt x="578524" y="99060"/>
                    <a:pt x="526136" y="100965"/>
                  </a:cubicBezTo>
                  <a:cubicBezTo>
                    <a:pt x="507086" y="100965"/>
                    <a:pt x="501371" y="94298"/>
                    <a:pt x="502324" y="77153"/>
                  </a:cubicBezTo>
                  <a:cubicBezTo>
                    <a:pt x="503276" y="58103"/>
                    <a:pt x="502324" y="39053"/>
                    <a:pt x="503276" y="20003"/>
                  </a:cubicBezTo>
                  <a:cubicBezTo>
                    <a:pt x="504229" y="6668"/>
                    <a:pt x="499466" y="0"/>
                    <a:pt x="485179" y="0"/>
                  </a:cubicBezTo>
                  <a:cubicBezTo>
                    <a:pt x="326111" y="952"/>
                    <a:pt x="161329" y="952"/>
                    <a:pt x="1309" y="1905"/>
                  </a:cubicBezTo>
                  <a:cubicBezTo>
                    <a:pt x="-1549" y="5715"/>
                    <a:pt x="1309" y="545783"/>
                    <a:pt x="356" y="545783"/>
                  </a:cubicBezTo>
                  <a:lnTo>
                    <a:pt x="356" y="1960245"/>
                  </a:lnTo>
                  <a:close/>
                  <a:moveTo>
                    <a:pt x="351829" y="762953"/>
                  </a:moveTo>
                  <a:cubicBezTo>
                    <a:pt x="381356" y="701993"/>
                    <a:pt x="404216" y="643890"/>
                    <a:pt x="421361" y="583883"/>
                  </a:cubicBezTo>
                  <a:cubicBezTo>
                    <a:pt x="437554" y="529590"/>
                    <a:pt x="450889" y="474345"/>
                    <a:pt x="461366" y="418148"/>
                  </a:cubicBezTo>
                  <a:cubicBezTo>
                    <a:pt x="472796" y="359093"/>
                    <a:pt x="486131" y="300038"/>
                    <a:pt x="488989" y="239078"/>
                  </a:cubicBezTo>
                  <a:cubicBezTo>
                    <a:pt x="489941" y="214313"/>
                    <a:pt x="499466" y="190500"/>
                    <a:pt x="498514" y="165735"/>
                  </a:cubicBezTo>
                  <a:cubicBezTo>
                    <a:pt x="498514" y="156210"/>
                    <a:pt x="505181" y="156210"/>
                    <a:pt x="511849" y="156210"/>
                  </a:cubicBezTo>
                  <a:cubicBezTo>
                    <a:pt x="551854" y="156210"/>
                    <a:pt x="592811" y="156210"/>
                    <a:pt x="632816" y="156210"/>
                  </a:cubicBezTo>
                  <a:cubicBezTo>
                    <a:pt x="644246" y="156210"/>
                    <a:pt x="648056" y="160973"/>
                    <a:pt x="648056" y="172403"/>
                  </a:cubicBezTo>
                  <a:cubicBezTo>
                    <a:pt x="648056" y="235268"/>
                    <a:pt x="645199" y="297180"/>
                    <a:pt x="633769" y="359093"/>
                  </a:cubicBezTo>
                  <a:cubicBezTo>
                    <a:pt x="621386" y="423863"/>
                    <a:pt x="604241" y="486728"/>
                    <a:pt x="575666" y="546735"/>
                  </a:cubicBezTo>
                  <a:cubicBezTo>
                    <a:pt x="541376" y="620078"/>
                    <a:pt x="492799" y="684848"/>
                    <a:pt x="424219" y="729615"/>
                  </a:cubicBezTo>
                  <a:cubicBezTo>
                    <a:pt x="405169" y="742950"/>
                    <a:pt x="383261" y="759143"/>
                    <a:pt x="351829" y="762953"/>
                  </a:cubicBezTo>
                  <a:close/>
                </a:path>
              </a:pathLst>
            </a:custGeom>
            <a:solidFill>
              <a:srgbClr val="F3C000"/>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BB15167-CA39-BCC4-0782-5DE25134D573}"/>
                </a:ext>
              </a:extLst>
            </p:cNvPr>
            <p:cNvSpPr/>
            <p:nvPr/>
          </p:nvSpPr>
          <p:spPr>
            <a:xfrm>
              <a:off x="10599659" y="1064241"/>
              <a:ext cx="278863" cy="12486"/>
            </a:xfrm>
            <a:custGeom>
              <a:avLst/>
              <a:gdLst>
                <a:gd name="connsiteX0" fmla="*/ 641225 w 638175"/>
                <a:gd name="connsiteY0" fmla="*/ 35242 h 28575"/>
                <a:gd name="connsiteX1" fmla="*/ 193 w 638175"/>
                <a:gd name="connsiteY1" fmla="*/ 34290 h 28575"/>
                <a:gd name="connsiteX2" fmla="*/ 46865 w 638175"/>
                <a:gd name="connsiteY2" fmla="*/ 0 h 28575"/>
                <a:gd name="connsiteX3" fmla="*/ 75440 w 638175"/>
                <a:gd name="connsiteY3" fmla="*/ 3810 h 28575"/>
                <a:gd name="connsiteX4" fmla="*/ 565978 w 638175"/>
                <a:gd name="connsiteY4" fmla="*/ 3810 h 28575"/>
                <a:gd name="connsiteX5" fmla="*/ 594553 w 638175"/>
                <a:gd name="connsiteY5" fmla="*/ 0 h 28575"/>
                <a:gd name="connsiteX6" fmla="*/ 608840 w 638175"/>
                <a:gd name="connsiteY6" fmla="*/ 2857 h 28575"/>
                <a:gd name="connsiteX7" fmla="*/ 641225 w 638175"/>
                <a:gd name="connsiteY7" fmla="*/ 352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28575">
                  <a:moveTo>
                    <a:pt x="641225" y="35242"/>
                  </a:moveTo>
                  <a:cubicBezTo>
                    <a:pt x="427865" y="35242"/>
                    <a:pt x="213553" y="35242"/>
                    <a:pt x="193" y="34290"/>
                  </a:cubicBezTo>
                  <a:cubicBezTo>
                    <a:pt x="-2665" y="-1905"/>
                    <a:pt x="26863" y="5715"/>
                    <a:pt x="46865" y="0"/>
                  </a:cubicBezTo>
                  <a:cubicBezTo>
                    <a:pt x="56390" y="952"/>
                    <a:pt x="65915" y="3810"/>
                    <a:pt x="75440" y="3810"/>
                  </a:cubicBezTo>
                  <a:cubicBezTo>
                    <a:pt x="239270" y="3810"/>
                    <a:pt x="403100" y="3810"/>
                    <a:pt x="565978" y="3810"/>
                  </a:cubicBezTo>
                  <a:cubicBezTo>
                    <a:pt x="575503" y="3810"/>
                    <a:pt x="585980" y="3810"/>
                    <a:pt x="594553" y="0"/>
                  </a:cubicBezTo>
                  <a:cubicBezTo>
                    <a:pt x="599315" y="952"/>
                    <a:pt x="604078" y="2857"/>
                    <a:pt x="608840" y="2857"/>
                  </a:cubicBezTo>
                  <a:cubicBezTo>
                    <a:pt x="633605" y="1905"/>
                    <a:pt x="643130" y="12382"/>
                    <a:pt x="641225" y="35242"/>
                  </a:cubicBezTo>
                  <a:close/>
                </a:path>
              </a:pathLst>
            </a:custGeom>
            <a:solidFill>
              <a:srgbClr val="F65B3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0DCBFE-B88A-8772-8E54-5D0E41C4A42E}"/>
                </a:ext>
              </a:extLst>
            </p:cNvPr>
            <p:cNvSpPr/>
            <p:nvPr/>
          </p:nvSpPr>
          <p:spPr>
            <a:xfrm>
              <a:off x="10550630" y="1265195"/>
              <a:ext cx="366268" cy="416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B718B21-703A-02BD-0BC9-A779E0FFEA4C}"/>
                </a:ext>
              </a:extLst>
            </p:cNvPr>
            <p:cNvSpPr/>
            <p:nvPr/>
          </p:nvSpPr>
          <p:spPr>
            <a:xfrm>
              <a:off x="10594332" y="237762"/>
              <a:ext cx="291349" cy="270538"/>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rgbClr val="FCFCFD"/>
            </a:solidFill>
            <a:ln w="9525"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094B066D-E698-55A7-EE43-CD35504E73C7}"/>
              </a:ext>
            </a:extLst>
          </p:cNvPr>
          <p:cNvGrpSpPr/>
          <p:nvPr/>
        </p:nvGrpSpPr>
        <p:grpSpPr>
          <a:xfrm>
            <a:off x="7298341" y="5653661"/>
            <a:ext cx="4280746" cy="732605"/>
            <a:chOff x="790648" y="5221095"/>
            <a:chExt cx="5488129" cy="1212329"/>
          </a:xfrm>
        </p:grpSpPr>
        <p:pic>
          <p:nvPicPr>
            <p:cNvPr id="16" name="Picture 4" descr="https://lan.go.id/wp-content/uploads/2020/06/i-150x150-1.png">
              <a:extLst>
                <a:ext uri="{FF2B5EF4-FFF2-40B4-BE49-F238E27FC236}">
                  <a16:creationId xmlns:a16="http://schemas.microsoft.com/office/drawing/2014/main" id="{16D845A5-4BD7-B90B-063B-DCBC7FBA5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3F41AF9-10CA-BC08-358C-8A02EE34238C}"/>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8" name="Picture 6" descr="https://lan.go.id/wp-content/uploads/2020/06/prof-150x150-1.png">
              <a:extLst>
                <a:ext uri="{FF2B5EF4-FFF2-40B4-BE49-F238E27FC236}">
                  <a16:creationId xmlns:a16="http://schemas.microsoft.com/office/drawing/2014/main" id="{618903A0-1E66-043C-02BF-097D5DABC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116C31E-DB17-CA43-4D6C-84A0766F9C09}"/>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20" name="Picture 8" descr="https://lan.go.id/wp-content/uploads/2020/06/in-150x150-1.png">
              <a:extLst>
                <a:ext uri="{FF2B5EF4-FFF2-40B4-BE49-F238E27FC236}">
                  <a16:creationId xmlns:a16="http://schemas.microsoft.com/office/drawing/2014/main" id="{6FBC9EA2-35F5-1DA3-7500-0D2A246DD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D1A58BD-CF04-F221-B75B-44AEE13D7C6D}"/>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2" name="Picture 10" descr="https://lan.go.id/wp-content/uploads/2020/06/p-150x150-1.png">
              <a:extLst>
                <a:ext uri="{FF2B5EF4-FFF2-40B4-BE49-F238E27FC236}">
                  <a16:creationId xmlns:a16="http://schemas.microsoft.com/office/drawing/2014/main" id="{C7FF87F0-642E-3182-E1E8-DCBE90EA08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95D0788-5DBF-41E6-5EDD-D9E2C4CB5368}"/>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4" name="Group 23">
            <a:extLst>
              <a:ext uri="{FF2B5EF4-FFF2-40B4-BE49-F238E27FC236}">
                <a16:creationId xmlns:a16="http://schemas.microsoft.com/office/drawing/2014/main" id="{3146005B-2D2B-1DCE-A5AB-B706E855E1C5}"/>
              </a:ext>
            </a:extLst>
          </p:cNvPr>
          <p:cNvGrpSpPr/>
          <p:nvPr/>
        </p:nvGrpSpPr>
        <p:grpSpPr>
          <a:xfrm>
            <a:off x="168029" y="81886"/>
            <a:ext cx="2471638" cy="797849"/>
            <a:chOff x="5867383" y="205328"/>
            <a:chExt cx="3650063" cy="1248239"/>
          </a:xfrm>
        </p:grpSpPr>
        <p:sp>
          <p:nvSpPr>
            <p:cNvPr id="25" name="TextBox 24">
              <a:extLst>
                <a:ext uri="{FF2B5EF4-FFF2-40B4-BE49-F238E27FC236}">
                  <a16:creationId xmlns:a16="http://schemas.microsoft.com/office/drawing/2014/main" id="{9A9747E9-4668-D774-4319-C7EB68A7A607}"/>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6" name="Picture 4" descr="https://stialanmakassar.ac.id/wp-content/uploads/2019/04/Photo-from-brezkiawan-1.jpg">
              <a:extLst>
                <a:ext uri="{FF2B5EF4-FFF2-40B4-BE49-F238E27FC236}">
                  <a16:creationId xmlns:a16="http://schemas.microsoft.com/office/drawing/2014/main" id="{C3920CAE-A4C8-D716-8DF6-E63D4838537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024F804-9A1E-B06E-F35B-4727766534E7}"/>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8" name="Picture 27">
            <a:extLst>
              <a:ext uri="{FF2B5EF4-FFF2-40B4-BE49-F238E27FC236}">
                <a16:creationId xmlns:a16="http://schemas.microsoft.com/office/drawing/2014/main" id="{0BA2F201-D37D-29C2-9E69-DA01104E8F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02482" y="132247"/>
            <a:ext cx="814409" cy="356491"/>
          </a:xfrm>
          <a:prstGeom prst="rect">
            <a:avLst/>
          </a:prstGeom>
        </p:spPr>
      </p:pic>
      <p:pic>
        <p:nvPicPr>
          <p:cNvPr id="29" name="Picture 28">
            <a:extLst>
              <a:ext uri="{FF2B5EF4-FFF2-40B4-BE49-F238E27FC236}">
                <a16:creationId xmlns:a16="http://schemas.microsoft.com/office/drawing/2014/main" id="{D4AC5597-7E55-3CC2-50F5-18D7422A10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86161" y="-29857"/>
            <a:ext cx="1433880" cy="545437"/>
          </a:xfrm>
          <a:prstGeom prst="rect">
            <a:avLst/>
          </a:prstGeom>
        </p:spPr>
      </p:pic>
      <p:sp>
        <p:nvSpPr>
          <p:cNvPr id="3" name="Title 1">
            <a:extLst>
              <a:ext uri="{FF2B5EF4-FFF2-40B4-BE49-F238E27FC236}">
                <a16:creationId xmlns:a16="http://schemas.microsoft.com/office/drawing/2014/main" id="{584653FE-FF6E-3517-7FE4-700D29CDEFDC}"/>
              </a:ext>
            </a:extLst>
          </p:cNvPr>
          <p:cNvSpPr txBox="1">
            <a:spLocks/>
          </p:cNvSpPr>
          <p:nvPr/>
        </p:nvSpPr>
        <p:spPr>
          <a:xfrm>
            <a:off x="2946117" y="461043"/>
            <a:ext cx="5890166" cy="797850"/>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sz="3600"/>
              <a:t>ASPEK PENTING KEPEMIMPINAN</a:t>
            </a:r>
            <a:endParaRPr lang="id-ID" sz="3600" dirty="0"/>
          </a:p>
        </p:txBody>
      </p:sp>
      <p:sp>
        <p:nvSpPr>
          <p:cNvPr id="4" name="TextBox 3">
            <a:extLst>
              <a:ext uri="{FF2B5EF4-FFF2-40B4-BE49-F238E27FC236}">
                <a16:creationId xmlns:a16="http://schemas.microsoft.com/office/drawing/2014/main" id="{5A1ECB99-2881-B9D4-36E1-6F3A83523F2E}"/>
              </a:ext>
            </a:extLst>
          </p:cNvPr>
          <p:cNvSpPr txBox="1"/>
          <p:nvPr/>
        </p:nvSpPr>
        <p:spPr>
          <a:xfrm>
            <a:off x="3788886" y="1696991"/>
            <a:ext cx="7828005" cy="2787623"/>
          </a:xfrm>
          <a:prstGeom prst="rect">
            <a:avLst/>
          </a:prstGeom>
          <a:noFill/>
        </p:spPr>
        <p:txBody>
          <a:bodyPr wrap="square">
            <a:spAutoFit/>
          </a:bodyPr>
          <a:lstStyle/>
          <a:p>
            <a:pPr algn="just">
              <a:lnSpc>
                <a:spcPct val="150000"/>
              </a:lnSpc>
              <a:spcAft>
                <a:spcPts val="0"/>
              </a:spcAft>
            </a:pPr>
            <a:r>
              <a:rPr lang="en-US" sz="2400" dirty="0">
                <a:latin typeface="Cambria Math" panose="02040503050406030204" pitchFamily="18" charset="0"/>
                <a:ea typeface="Cambria Math" panose="02040503050406030204" pitchFamily="18" charset="0"/>
              </a:rPr>
              <a:t>T</a:t>
            </a:r>
            <a:r>
              <a:rPr lang="id-ID" sz="2400" b="0" i="0" dirty="0">
                <a:effectLst/>
                <a:latin typeface="Cambria Math" panose="02040503050406030204" pitchFamily="18" charset="0"/>
                <a:ea typeface="Cambria Math" panose="02040503050406030204" pitchFamily="18" charset="0"/>
              </a:rPr>
              <a:t>iga aspek penting </a:t>
            </a:r>
            <a:r>
              <a:rPr lang="id-ID" sz="2400" b="1" i="0" dirty="0">
                <a:solidFill>
                  <a:srgbClr val="008000"/>
                </a:solidFill>
                <a:effectLst/>
                <a:latin typeface="Cambria Math" panose="02040503050406030204" pitchFamily="18" charset="0"/>
                <a:ea typeface="Cambria Math" panose="02040503050406030204" pitchFamily="18" charset="0"/>
              </a:rPr>
              <a:t>kepemimpinan</a:t>
            </a:r>
            <a:r>
              <a:rPr lang="en-US" sz="2400" b="1" i="0" dirty="0">
                <a:solidFill>
                  <a:srgbClr val="008000"/>
                </a:solidFill>
                <a:effectLst/>
                <a:latin typeface="Cambria Math" panose="02040503050406030204" pitchFamily="18" charset="0"/>
                <a:ea typeface="Cambria Math" panose="02040503050406030204" pitchFamily="18" charset="0"/>
              </a:rPr>
              <a:t> </a:t>
            </a:r>
            <a:r>
              <a:rPr lang="id-ID" sz="2400" b="1" i="0" dirty="0">
                <a:solidFill>
                  <a:srgbClr val="008000"/>
                </a:solidFill>
                <a:effectLst/>
                <a:latin typeface="Cambria Math" panose="02040503050406030204" pitchFamily="18" charset="0"/>
                <a:ea typeface="Cambria Math" panose="02040503050406030204" pitchFamily="18" charset="0"/>
              </a:rPr>
              <a:t>3C</a:t>
            </a:r>
            <a:r>
              <a:rPr lang="id-ID" sz="2400" b="0" i="0" dirty="0">
                <a:effectLst/>
                <a:latin typeface="Cambria Math" panose="02040503050406030204" pitchFamily="18" charset="0"/>
                <a:ea typeface="Cambria Math" panose="02040503050406030204" pitchFamily="18" charset="0"/>
              </a:rPr>
              <a:t>, yaitu:</a:t>
            </a:r>
          </a:p>
          <a:p>
            <a:pPr marL="457200" indent="-457200" algn="l">
              <a:lnSpc>
                <a:spcPct val="150000"/>
              </a:lnSpc>
              <a:spcAft>
                <a:spcPts val="0"/>
              </a:spcAft>
              <a:buFont typeface="+mj-lt"/>
              <a:buAutoNum type="arabicPeriod"/>
            </a:pPr>
            <a:r>
              <a:rPr lang="id-ID" sz="2400" b="1" i="0" dirty="0">
                <a:solidFill>
                  <a:srgbClr val="C00000"/>
                </a:solidFill>
                <a:effectLst/>
                <a:latin typeface="Cambria Math" panose="02040503050406030204" pitchFamily="18" charset="0"/>
                <a:ea typeface="Cambria Math" panose="02040503050406030204" pitchFamily="18" charset="0"/>
              </a:rPr>
              <a:t>Perubahan karakter </a:t>
            </a:r>
            <a:r>
              <a:rPr lang="id-ID" sz="2400" b="0" i="0" dirty="0">
                <a:effectLst/>
                <a:latin typeface="Cambria Math" panose="02040503050406030204" pitchFamily="18" charset="0"/>
                <a:ea typeface="Cambria Math" panose="02040503050406030204" pitchFamily="18" charset="0"/>
              </a:rPr>
              <a:t>dari dalam diri </a:t>
            </a:r>
            <a:r>
              <a:rPr lang="id-ID" sz="2400" b="1" i="1" dirty="0">
                <a:solidFill>
                  <a:srgbClr val="C00000"/>
                </a:solidFill>
                <a:effectLst/>
                <a:latin typeface="Cambria Math" panose="02040503050406030204" pitchFamily="18" charset="0"/>
                <a:ea typeface="Cambria Math" panose="02040503050406030204" pitchFamily="18" charset="0"/>
              </a:rPr>
              <a:t>(character change)</a:t>
            </a:r>
          </a:p>
          <a:p>
            <a:pPr marL="457200" indent="-457200" algn="l">
              <a:lnSpc>
                <a:spcPct val="150000"/>
              </a:lnSpc>
              <a:spcAft>
                <a:spcPts val="0"/>
              </a:spcAft>
              <a:buFont typeface="+mj-lt"/>
              <a:buAutoNum type="arabicPeriod"/>
            </a:pPr>
            <a:r>
              <a:rPr lang="id-ID" sz="2400" b="1" i="0" dirty="0">
                <a:solidFill>
                  <a:srgbClr val="370CEE"/>
                </a:solidFill>
                <a:effectLst/>
                <a:latin typeface="Cambria Math" panose="02040503050406030204" pitchFamily="18" charset="0"/>
                <a:ea typeface="Cambria Math" panose="02040503050406030204" pitchFamily="18" charset="0"/>
              </a:rPr>
              <a:t>Visi yang jelas (</a:t>
            </a:r>
            <a:r>
              <a:rPr lang="id-ID" sz="2400" b="1" i="1" dirty="0">
                <a:solidFill>
                  <a:srgbClr val="370CEE"/>
                </a:solidFill>
                <a:effectLst/>
                <a:latin typeface="Cambria Math" panose="02040503050406030204" pitchFamily="18" charset="0"/>
                <a:ea typeface="Cambria Math" panose="02040503050406030204" pitchFamily="18" charset="0"/>
              </a:rPr>
              <a:t>clear vision</a:t>
            </a:r>
            <a:r>
              <a:rPr lang="id-ID" sz="2400" b="1" i="0" dirty="0">
                <a:solidFill>
                  <a:srgbClr val="370CEE"/>
                </a:solidFill>
                <a:effectLst/>
                <a:latin typeface="Cambria Math" panose="02040503050406030204" pitchFamily="18" charset="0"/>
                <a:ea typeface="Cambria Math" panose="02040503050406030204" pitchFamily="18" charset="0"/>
              </a:rPr>
              <a:t>)</a:t>
            </a:r>
          </a:p>
          <a:p>
            <a:pPr marL="457200" indent="-457200" algn="l">
              <a:lnSpc>
                <a:spcPct val="150000"/>
              </a:lnSpc>
              <a:spcAft>
                <a:spcPts val="0"/>
              </a:spcAft>
              <a:buFont typeface="+mj-lt"/>
              <a:buAutoNum type="arabicPeriod"/>
            </a:pPr>
            <a:r>
              <a:rPr lang="id-ID" sz="2400" b="1" i="0" dirty="0">
                <a:solidFill>
                  <a:srgbClr val="00B050"/>
                </a:solidFill>
                <a:effectLst/>
                <a:latin typeface="Cambria Math" panose="02040503050406030204" pitchFamily="18" charset="0"/>
                <a:ea typeface="Cambria Math" panose="02040503050406030204" pitchFamily="18" charset="0"/>
              </a:rPr>
              <a:t>Kemampuan atau kompetensi yang tinggi </a:t>
            </a:r>
            <a:r>
              <a:rPr lang="id-ID" sz="2400" b="1" i="0" dirty="0">
                <a:solidFill>
                  <a:srgbClr val="008000"/>
                </a:solidFill>
                <a:effectLst/>
                <a:latin typeface="Cambria Math" panose="02040503050406030204" pitchFamily="18" charset="0"/>
                <a:ea typeface="Cambria Math" panose="02040503050406030204" pitchFamily="18" charset="0"/>
              </a:rPr>
              <a:t>(</a:t>
            </a:r>
            <a:r>
              <a:rPr lang="id-ID" sz="2400" b="1" i="1" dirty="0">
                <a:solidFill>
                  <a:srgbClr val="008000"/>
                </a:solidFill>
                <a:effectLst/>
                <a:latin typeface="Cambria Math" panose="02040503050406030204" pitchFamily="18" charset="0"/>
                <a:ea typeface="Cambria Math" panose="02040503050406030204" pitchFamily="18" charset="0"/>
              </a:rPr>
              <a:t>competence</a:t>
            </a:r>
            <a:r>
              <a:rPr lang="id-ID" sz="2400" b="1" i="0" dirty="0">
                <a:solidFill>
                  <a:srgbClr val="008000"/>
                </a:solidFill>
                <a:effectLst/>
                <a:latin typeface="Cambria Math" panose="02040503050406030204" pitchFamily="18" charset="0"/>
                <a:ea typeface="Cambria Math" panose="02040503050406030204" pitchFamily="18" charset="0"/>
              </a:rPr>
              <a:t>)</a:t>
            </a:r>
            <a:endParaRPr lang="en-US" sz="2400" b="1" i="0" dirty="0">
              <a:solidFill>
                <a:srgbClr val="008000"/>
              </a:solidFill>
              <a:effectLst/>
              <a:latin typeface="Cambria Math" panose="02040503050406030204" pitchFamily="18" charset="0"/>
              <a:ea typeface="Cambria Math" panose="02040503050406030204" pitchFamily="18" charset="0"/>
            </a:endParaRPr>
          </a:p>
          <a:p>
            <a:pPr algn="l">
              <a:lnSpc>
                <a:spcPct val="150000"/>
              </a:lnSpc>
              <a:spcAft>
                <a:spcPts val="0"/>
              </a:spcAft>
            </a:pPr>
            <a:r>
              <a:rPr lang="en-US" sz="2400" b="1" dirty="0">
                <a:latin typeface="Cambria Math" panose="02040503050406030204" pitchFamily="18" charset="0"/>
                <a:ea typeface="Cambria Math" panose="02040503050406030204" pitchFamily="18" charset="0"/>
              </a:rPr>
              <a:t>(A. F. </a:t>
            </a:r>
            <a:r>
              <a:rPr lang="en-US" sz="2400" b="1" dirty="0" err="1">
                <a:latin typeface="Cambria Math" panose="02040503050406030204" pitchFamily="18" charset="0"/>
                <a:ea typeface="Cambria Math" panose="02040503050406030204" pitchFamily="18" charset="0"/>
              </a:rPr>
              <a:t>Junaedi</a:t>
            </a:r>
            <a:r>
              <a:rPr lang="en-US" sz="2400" b="1" dirty="0">
                <a:latin typeface="Cambria Math" panose="02040503050406030204" pitchFamily="18" charset="0"/>
                <a:ea typeface="Cambria Math" panose="02040503050406030204" pitchFamily="18" charset="0"/>
              </a:rPr>
              <a:t>)</a:t>
            </a:r>
            <a:endParaRPr lang="id-ID" sz="2400" b="1" i="0" dirty="0">
              <a:effectLst/>
              <a:latin typeface="Cambria Math" panose="02040503050406030204" pitchFamily="18" charset="0"/>
              <a:ea typeface="Cambria Math" panose="02040503050406030204" pitchFamily="18" charset="0"/>
            </a:endParaRPr>
          </a:p>
        </p:txBody>
      </p:sp>
      <p:pic>
        <p:nvPicPr>
          <p:cNvPr id="6146" name="Picture 2" descr="Memahami Arti Leadership dan Tips Membangunnya">
            <a:extLst>
              <a:ext uri="{FF2B5EF4-FFF2-40B4-BE49-F238E27FC236}">
                <a16:creationId xmlns:a16="http://schemas.microsoft.com/office/drawing/2014/main" id="{4804A40C-5849-81E5-B563-C3EBACCAE0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878078"/>
            <a:ext cx="3909805" cy="2606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129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AD1D8-3404-DE48-34D2-049D4CDAF3DB}"/>
            </a:ext>
          </a:extLst>
        </p:cNvPr>
        <p:cNvGrpSpPr/>
        <p:nvPr/>
      </p:nvGrpSpPr>
      <p:grpSpPr>
        <a:xfrm>
          <a:off x="0" y="0"/>
          <a:ext cx="0" cy="0"/>
          <a:chOff x="0" y="0"/>
          <a:chExt cx="0" cy="0"/>
        </a:xfrm>
      </p:grpSpPr>
      <p:sp>
        <p:nvSpPr>
          <p:cNvPr id="2" name="Explosion: 14 Points 1">
            <a:extLst>
              <a:ext uri="{FF2B5EF4-FFF2-40B4-BE49-F238E27FC236}">
                <a16:creationId xmlns:a16="http://schemas.microsoft.com/office/drawing/2014/main" id="{6C4035E1-5A16-A58C-1DAC-B161B8906C29}"/>
              </a:ext>
            </a:extLst>
          </p:cNvPr>
          <p:cNvSpPr/>
          <p:nvPr/>
        </p:nvSpPr>
        <p:spPr>
          <a:xfrm>
            <a:off x="4189228" y="471734"/>
            <a:ext cx="7775363" cy="5591189"/>
          </a:xfrm>
          <a:prstGeom prst="irregularSeal2">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290" name="Picture 2" descr="Membentengi Integritas">
            <a:extLst>
              <a:ext uri="{FF2B5EF4-FFF2-40B4-BE49-F238E27FC236}">
                <a16:creationId xmlns:a16="http://schemas.microsoft.com/office/drawing/2014/main" id="{656B6122-AFD0-4770-79AF-17EA51AB9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315391" cy="7309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8" name="Group 35">
            <a:extLst>
              <a:ext uri="{FF2B5EF4-FFF2-40B4-BE49-F238E27FC236}">
                <a16:creationId xmlns:a16="http://schemas.microsoft.com/office/drawing/2014/main" id="{8E5D7518-4238-3D75-C6F5-0B63A7CA0777}"/>
              </a:ext>
            </a:extLst>
          </p:cNvPr>
          <p:cNvGrpSpPr/>
          <p:nvPr/>
        </p:nvGrpSpPr>
        <p:grpSpPr>
          <a:xfrm>
            <a:off x="169286" y="3234614"/>
            <a:ext cx="2339218" cy="3304409"/>
            <a:chOff x="851030" y="1340768"/>
            <a:chExt cx="2426195" cy="5081516"/>
          </a:xfrm>
          <a:solidFill>
            <a:schemeClr val="tx1"/>
          </a:solidFill>
        </p:grpSpPr>
        <p:grpSp>
          <p:nvGrpSpPr>
            <p:cNvPr id="29" name="Group 31">
              <a:extLst>
                <a:ext uri="{FF2B5EF4-FFF2-40B4-BE49-F238E27FC236}">
                  <a16:creationId xmlns:a16="http://schemas.microsoft.com/office/drawing/2014/main" id="{35EA152A-2457-0575-11B8-B1DE87BB13D1}"/>
                </a:ext>
              </a:extLst>
            </p:cNvPr>
            <p:cNvGrpSpPr/>
            <p:nvPr/>
          </p:nvGrpSpPr>
          <p:grpSpPr>
            <a:xfrm>
              <a:off x="851030" y="1340768"/>
              <a:ext cx="2426195" cy="5081516"/>
              <a:chOff x="3009901" y="1512649"/>
              <a:chExt cx="2426195" cy="5081516"/>
            </a:xfrm>
            <a:grpFill/>
          </p:grpSpPr>
          <p:sp>
            <p:nvSpPr>
              <p:cNvPr id="33" name="Freeform 9">
                <a:extLst>
                  <a:ext uri="{FF2B5EF4-FFF2-40B4-BE49-F238E27FC236}">
                    <a16:creationId xmlns:a16="http://schemas.microsoft.com/office/drawing/2014/main" id="{EDAD5F3A-19E2-BFD2-8DEC-C06C4402CB70}"/>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endParaRPr>
              </a:p>
            </p:txBody>
          </p:sp>
          <p:sp>
            <p:nvSpPr>
              <p:cNvPr id="34" name="Freeform 19">
                <a:extLst>
                  <a:ext uri="{FF2B5EF4-FFF2-40B4-BE49-F238E27FC236}">
                    <a16:creationId xmlns:a16="http://schemas.microsoft.com/office/drawing/2014/main" id="{9AEEBE6B-131D-062C-BE5F-DED98139CFD7}"/>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5" name="Freeform 28">
                <a:extLst>
                  <a:ext uri="{FF2B5EF4-FFF2-40B4-BE49-F238E27FC236}">
                    <a16:creationId xmlns:a16="http://schemas.microsoft.com/office/drawing/2014/main" id="{E4816A18-DDC2-CAE0-D93C-6A4F0F90B592}"/>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30" name="Group 29">
              <a:extLst>
                <a:ext uri="{FF2B5EF4-FFF2-40B4-BE49-F238E27FC236}">
                  <a16:creationId xmlns:a16="http://schemas.microsoft.com/office/drawing/2014/main" id="{7D45E2C5-063B-AA33-452C-6834A5B46DCC}"/>
                </a:ext>
              </a:extLst>
            </p:cNvPr>
            <p:cNvGrpSpPr/>
            <p:nvPr/>
          </p:nvGrpSpPr>
          <p:grpSpPr>
            <a:xfrm>
              <a:off x="911314" y="1822937"/>
              <a:ext cx="2306669" cy="1009826"/>
              <a:chOff x="911314" y="1822937"/>
              <a:chExt cx="2306669" cy="1009826"/>
            </a:xfrm>
            <a:grpFill/>
          </p:grpSpPr>
          <p:sp>
            <p:nvSpPr>
              <p:cNvPr id="31" name="Freeform 46">
                <a:extLst>
                  <a:ext uri="{FF2B5EF4-FFF2-40B4-BE49-F238E27FC236}">
                    <a16:creationId xmlns:a16="http://schemas.microsoft.com/office/drawing/2014/main" id="{DD1B7949-029A-65DB-FE3C-464F45968761}"/>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2" name="Freeform 55">
                <a:extLst>
                  <a:ext uri="{FF2B5EF4-FFF2-40B4-BE49-F238E27FC236}">
                    <a16:creationId xmlns:a16="http://schemas.microsoft.com/office/drawing/2014/main" id="{9492F556-E6B3-8861-B2D6-C5B3D924ACB4}"/>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grpSp>
        <p:nvGrpSpPr>
          <p:cNvPr id="13" name="Group 12">
            <a:extLst>
              <a:ext uri="{FF2B5EF4-FFF2-40B4-BE49-F238E27FC236}">
                <a16:creationId xmlns:a16="http://schemas.microsoft.com/office/drawing/2014/main" id="{7C69B4CA-5FFE-5DD6-AA20-6226738E335D}"/>
              </a:ext>
            </a:extLst>
          </p:cNvPr>
          <p:cNvGrpSpPr/>
          <p:nvPr/>
        </p:nvGrpSpPr>
        <p:grpSpPr>
          <a:xfrm>
            <a:off x="7298341" y="5653661"/>
            <a:ext cx="4280746" cy="732605"/>
            <a:chOff x="790648" y="5221095"/>
            <a:chExt cx="5488129" cy="1212329"/>
          </a:xfrm>
        </p:grpSpPr>
        <p:pic>
          <p:nvPicPr>
            <p:cNvPr id="14" name="Picture 4" descr="https://lan.go.id/wp-content/uploads/2020/06/i-150x150-1.png">
              <a:extLst>
                <a:ext uri="{FF2B5EF4-FFF2-40B4-BE49-F238E27FC236}">
                  <a16:creationId xmlns:a16="http://schemas.microsoft.com/office/drawing/2014/main" id="{77DA9C22-2F5E-74A8-8225-4205118E4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6C34934-0E1E-03E7-0D2F-6D7B38F82EC2}"/>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6" name="Picture 6" descr="https://lan.go.id/wp-content/uploads/2020/06/prof-150x150-1.png">
              <a:extLst>
                <a:ext uri="{FF2B5EF4-FFF2-40B4-BE49-F238E27FC236}">
                  <a16:creationId xmlns:a16="http://schemas.microsoft.com/office/drawing/2014/main" id="{5E15D504-1E56-6530-2EC5-6E4EACFC2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5AF970E-AF3E-0EE9-2B59-95CC4984571D}"/>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18" name="Picture 8" descr="https://lan.go.id/wp-content/uploads/2020/06/in-150x150-1.png">
              <a:extLst>
                <a:ext uri="{FF2B5EF4-FFF2-40B4-BE49-F238E27FC236}">
                  <a16:creationId xmlns:a16="http://schemas.microsoft.com/office/drawing/2014/main" id="{203C7E6F-9F77-F2D3-030D-3AC1F350E1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C60206D-B3C0-40FF-406D-3BF00A19BC47}"/>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0" name="Picture 10" descr="https://lan.go.id/wp-content/uploads/2020/06/p-150x150-1.png">
              <a:extLst>
                <a:ext uri="{FF2B5EF4-FFF2-40B4-BE49-F238E27FC236}">
                  <a16:creationId xmlns:a16="http://schemas.microsoft.com/office/drawing/2014/main" id="{1745DA36-5288-2B78-F8AF-6C240B78A8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4B9EAA33-5BD5-5E08-0C27-D6D4F96D9AD0}"/>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2" name="Group 21">
            <a:extLst>
              <a:ext uri="{FF2B5EF4-FFF2-40B4-BE49-F238E27FC236}">
                <a16:creationId xmlns:a16="http://schemas.microsoft.com/office/drawing/2014/main" id="{1D5C7127-26D4-D8C1-D9BC-E927E618B2B3}"/>
              </a:ext>
            </a:extLst>
          </p:cNvPr>
          <p:cNvGrpSpPr/>
          <p:nvPr/>
        </p:nvGrpSpPr>
        <p:grpSpPr>
          <a:xfrm>
            <a:off x="79860" y="48977"/>
            <a:ext cx="2471638" cy="797849"/>
            <a:chOff x="5867383" y="205328"/>
            <a:chExt cx="3650063" cy="1248239"/>
          </a:xfrm>
        </p:grpSpPr>
        <p:sp>
          <p:nvSpPr>
            <p:cNvPr id="23" name="TextBox 22">
              <a:extLst>
                <a:ext uri="{FF2B5EF4-FFF2-40B4-BE49-F238E27FC236}">
                  <a16:creationId xmlns:a16="http://schemas.microsoft.com/office/drawing/2014/main" id="{9FE4651E-E4BB-4504-3E48-E9B9C8A16B8D}"/>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4" name="Picture 4" descr="https://stialanmakassar.ac.id/wp-content/uploads/2019/04/Photo-from-brezkiawan-1.jpg">
              <a:extLst>
                <a:ext uri="{FF2B5EF4-FFF2-40B4-BE49-F238E27FC236}">
                  <a16:creationId xmlns:a16="http://schemas.microsoft.com/office/drawing/2014/main" id="{F4F7353F-AEC9-75FD-7FC7-FC8ECDBAA06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3308C37-7B5C-4624-7743-FBBDFB98E803}"/>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6" name="Picture 25">
            <a:extLst>
              <a:ext uri="{FF2B5EF4-FFF2-40B4-BE49-F238E27FC236}">
                <a16:creationId xmlns:a16="http://schemas.microsoft.com/office/drawing/2014/main" id="{B8AA9340-CD33-9B36-96BB-BAD70C909F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27" name="Picture 26">
            <a:extLst>
              <a:ext uri="{FF2B5EF4-FFF2-40B4-BE49-F238E27FC236}">
                <a16:creationId xmlns:a16="http://schemas.microsoft.com/office/drawing/2014/main" id="{FF6A05BE-EC19-EA3E-2B04-92487463F1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3" name="TextBox 2">
            <a:extLst>
              <a:ext uri="{FF2B5EF4-FFF2-40B4-BE49-F238E27FC236}">
                <a16:creationId xmlns:a16="http://schemas.microsoft.com/office/drawing/2014/main" id="{125E0CD9-660B-726C-826C-65D88F4E7342}"/>
              </a:ext>
            </a:extLst>
          </p:cNvPr>
          <p:cNvSpPr txBox="1"/>
          <p:nvPr/>
        </p:nvSpPr>
        <p:spPr>
          <a:xfrm>
            <a:off x="4848784" y="2362277"/>
            <a:ext cx="6220047" cy="1569660"/>
          </a:xfrm>
          <a:prstGeom prst="rect">
            <a:avLst/>
          </a:prstGeom>
          <a:noFill/>
        </p:spPr>
        <p:txBody>
          <a:bodyPr wrap="square" rtlCol="0">
            <a:spAutoFit/>
          </a:bodyPr>
          <a:lstStyle/>
          <a:p>
            <a:pPr algn="ctr"/>
            <a:r>
              <a:rPr lang="en-US" sz="4800" b="1" dirty="0">
                <a:solidFill>
                  <a:srgbClr val="00B050"/>
                </a:solidFill>
                <a:latin typeface="NSimSun" panose="02010609030101010101" pitchFamily="49" charset="-122"/>
                <a:ea typeface="NSimSun" panose="02010609030101010101" pitchFamily="49" charset="-122"/>
              </a:rPr>
              <a:t>KEPEMIMPINAN</a:t>
            </a:r>
            <a:r>
              <a:rPr lang="en-US" sz="4800" b="1" dirty="0">
                <a:latin typeface="NSimSun" panose="02010609030101010101" pitchFamily="49" charset="-122"/>
                <a:ea typeface="NSimSun" panose="02010609030101010101" pitchFamily="49" charset="-122"/>
              </a:rPr>
              <a:t> </a:t>
            </a:r>
            <a:r>
              <a:rPr lang="en-US" sz="4800" b="1" dirty="0">
                <a:solidFill>
                  <a:srgbClr val="3A21F3"/>
                </a:solidFill>
                <a:latin typeface="NSimSun" panose="02010609030101010101" pitchFamily="49" charset="-122"/>
                <a:ea typeface="NSimSun" panose="02010609030101010101" pitchFamily="49" charset="-122"/>
              </a:rPr>
              <a:t>BERINTEGRITAS</a:t>
            </a:r>
            <a:endParaRPr lang="id-ID" sz="4800" b="1" dirty="0">
              <a:solidFill>
                <a:srgbClr val="3A21F3"/>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1149245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E7EB0-7796-9EB3-08D2-34EF1B758CEC}"/>
            </a:ext>
          </a:extLst>
        </p:cNvPr>
        <p:cNvGrpSpPr/>
        <p:nvPr/>
      </p:nvGrpSpPr>
      <p:grpSpPr>
        <a:xfrm>
          <a:off x="0" y="0"/>
          <a:ext cx="0" cy="0"/>
          <a:chOff x="0" y="0"/>
          <a:chExt cx="0" cy="0"/>
        </a:xfrm>
      </p:grpSpPr>
      <p:grpSp>
        <p:nvGrpSpPr>
          <p:cNvPr id="28" name="Group 35">
            <a:extLst>
              <a:ext uri="{FF2B5EF4-FFF2-40B4-BE49-F238E27FC236}">
                <a16:creationId xmlns:a16="http://schemas.microsoft.com/office/drawing/2014/main" id="{BD7D2BB5-FED5-8DFC-CBAE-0BA04ECD79F9}"/>
              </a:ext>
            </a:extLst>
          </p:cNvPr>
          <p:cNvGrpSpPr/>
          <p:nvPr/>
        </p:nvGrpSpPr>
        <p:grpSpPr>
          <a:xfrm>
            <a:off x="-19994" y="4291085"/>
            <a:ext cx="1265814" cy="2428577"/>
            <a:chOff x="851030" y="1340768"/>
            <a:chExt cx="2426195" cy="5081516"/>
          </a:xfrm>
          <a:solidFill>
            <a:schemeClr val="tx1"/>
          </a:solidFill>
        </p:grpSpPr>
        <p:grpSp>
          <p:nvGrpSpPr>
            <p:cNvPr id="29" name="Group 31">
              <a:extLst>
                <a:ext uri="{FF2B5EF4-FFF2-40B4-BE49-F238E27FC236}">
                  <a16:creationId xmlns:a16="http://schemas.microsoft.com/office/drawing/2014/main" id="{EFFF61B5-83EF-6F98-36B6-69FED35A047C}"/>
                </a:ext>
              </a:extLst>
            </p:cNvPr>
            <p:cNvGrpSpPr/>
            <p:nvPr/>
          </p:nvGrpSpPr>
          <p:grpSpPr>
            <a:xfrm>
              <a:off x="851030" y="1340768"/>
              <a:ext cx="2426195" cy="5081516"/>
              <a:chOff x="3009901" y="1512649"/>
              <a:chExt cx="2426195" cy="5081516"/>
            </a:xfrm>
            <a:grpFill/>
          </p:grpSpPr>
          <p:sp>
            <p:nvSpPr>
              <p:cNvPr id="33" name="Freeform 9">
                <a:extLst>
                  <a:ext uri="{FF2B5EF4-FFF2-40B4-BE49-F238E27FC236}">
                    <a16:creationId xmlns:a16="http://schemas.microsoft.com/office/drawing/2014/main" id="{279ED371-6305-AF8A-1CB2-D22127725528}"/>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endParaRPr>
              </a:p>
            </p:txBody>
          </p:sp>
          <p:sp>
            <p:nvSpPr>
              <p:cNvPr id="34" name="Freeform 19">
                <a:extLst>
                  <a:ext uri="{FF2B5EF4-FFF2-40B4-BE49-F238E27FC236}">
                    <a16:creationId xmlns:a16="http://schemas.microsoft.com/office/drawing/2014/main" id="{A0A57FD1-6C4F-5DD4-D294-F489ED6C3178}"/>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5" name="Freeform 28">
                <a:extLst>
                  <a:ext uri="{FF2B5EF4-FFF2-40B4-BE49-F238E27FC236}">
                    <a16:creationId xmlns:a16="http://schemas.microsoft.com/office/drawing/2014/main" id="{5079D527-C14C-BB87-4F48-C91727CB3B8C}"/>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30" name="Group 29">
              <a:extLst>
                <a:ext uri="{FF2B5EF4-FFF2-40B4-BE49-F238E27FC236}">
                  <a16:creationId xmlns:a16="http://schemas.microsoft.com/office/drawing/2014/main" id="{C47A4956-6066-F1DB-55F2-9306E97FEBDC}"/>
                </a:ext>
              </a:extLst>
            </p:cNvPr>
            <p:cNvGrpSpPr/>
            <p:nvPr/>
          </p:nvGrpSpPr>
          <p:grpSpPr>
            <a:xfrm>
              <a:off x="911314" y="1822937"/>
              <a:ext cx="2306669" cy="1009826"/>
              <a:chOff x="911314" y="1822937"/>
              <a:chExt cx="2306669" cy="1009826"/>
            </a:xfrm>
            <a:grpFill/>
          </p:grpSpPr>
          <p:sp>
            <p:nvSpPr>
              <p:cNvPr id="31" name="Freeform 46">
                <a:extLst>
                  <a:ext uri="{FF2B5EF4-FFF2-40B4-BE49-F238E27FC236}">
                    <a16:creationId xmlns:a16="http://schemas.microsoft.com/office/drawing/2014/main" id="{C6322D70-67D5-FDF9-B620-FF713C4B30FA}"/>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2" name="Freeform 55">
                <a:extLst>
                  <a:ext uri="{FF2B5EF4-FFF2-40B4-BE49-F238E27FC236}">
                    <a16:creationId xmlns:a16="http://schemas.microsoft.com/office/drawing/2014/main" id="{F5B2221A-F135-4B07-9CCB-FD64B1692FA4}"/>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grpSp>
        <p:nvGrpSpPr>
          <p:cNvPr id="13" name="Group 12">
            <a:extLst>
              <a:ext uri="{FF2B5EF4-FFF2-40B4-BE49-F238E27FC236}">
                <a16:creationId xmlns:a16="http://schemas.microsoft.com/office/drawing/2014/main" id="{6EAFEBEB-D99F-B424-E1CB-AA13CA2C6CD6}"/>
              </a:ext>
            </a:extLst>
          </p:cNvPr>
          <p:cNvGrpSpPr/>
          <p:nvPr/>
        </p:nvGrpSpPr>
        <p:grpSpPr>
          <a:xfrm>
            <a:off x="7298341" y="5653661"/>
            <a:ext cx="4280746" cy="732605"/>
            <a:chOff x="790648" y="5221095"/>
            <a:chExt cx="5488129" cy="1212329"/>
          </a:xfrm>
        </p:grpSpPr>
        <p:pic>
          <p:nvPicPr>
            <p:cNvPr id="14" name="Picture 4" descr="https://lan.go.id/wp-content/uploads/2020/06/i-150x150-1.png">
              <a:extLst>
                <a:ext uri="{FF2B5EF4-FFF2-40B4-BE49-F238E27FC236}">
                  <a16:creationId xmlns:a16="http://schemas.microsoft.com/office/drawing/2014/main" id="{22EBEBEA-B8CE-29C0-9369-C9AE5956B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1BEFCB5-0A3A-EF21-40AE-3322448FFA25}"/>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6" name="Picture 6" descr="https://lan.go.id/wp-content/uploads/2020/06/prof-150x150-1.png">
              <a:extLst>
                <a:ext uri="{FF2B5EF4-FFF2-40B4-BE49-F238E27FC236}">
                  <a16:creationId xmlns:a16="http://schemas.microsoft.com/office/drawing/2014/main" id="{D6E0FEE7-E9CE-F114-0F76-7B51B4284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5103B630-F6C0-CB84-FCF4-3794D0F818D5}"/>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18" name="Picture 8" descr="https://lan.go.id/wp-content/uploads/2020/06/in-150x150-1.png">
              <a:extLst>
                <a:ext uri="{FF2B5EF4-FFF2-40B4-BE49-F238E27FC236}">
                  <a16:creationId xmlns:a16="http://schemas.microsoft.com/office/drawing/2014/main" id="{FCC3C27D-5457-533A-9D6E-3FE31B5AF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7A06FD3-E827-2B41-B06B-8A08B12C86D6}"/>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0" name="Picture 10" descr="https://lan.go.id/wp-content/uploads/2020/06/p-150x150-1.png">
              <a:extLst>
                <a:ext uri="{FF2B5EF4-FFF2-40B4-BE49-F238E27FC236}">
                  <a16:creationId xmlns:a16="http://schemas.microsoft.com/office/drawing/2014/main" id="{5F1DAA5D-B49E-13AC-1D61-477640FDB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B2211F1-64B1-C5E4-B605-1BFF2D492FBE}"/>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2" name="Group 21">
            <a:extLst>
              <a:ext uri="{FF2B5EF4-FFF2-40B4-BE49-F238E27FC236}">
                <a16:creationId xmlns:a16="http://schemas.microsoft.com/office/drawing/2014/main" id="{DFFFCFFC-4DB6-0163-8FC8-97EDCAD9CF81}"/>
              </a:ext>
            </a:extLst>
          </p:cNvPr>
          <p:cNvGrpSpPr/>
          <p:nvPr/>
        </p:nvGrpSpPr>
        <p:grpSpPr>
          <a:xfrm>
            <a:off x="79860" y="48977"/>
            <a:ext cx="2471638" cy="797849"/>
            <a:chOff x="5867383" y="205328"/>
            <a:chExt cx="3650063" cy="1248239"/>
          </a:xfrm>
        </p:grpSpPr>
        <p:sp>
          <p:nvSpPr>
            <p:cNvPr id="23" name="TextBox 22">
              <a:extLst>
                <a:ext uri="{FF2B5EF4-FFF2-40B4-BE49-F238E27FC236}">
                  <a16:creationId xmlns:a16="http://schemas.microsoft.com/office/drawing/2014/main" id="{ECC86A75-8D8C-6A32-669B-15ED106BE3CD}"/>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4" name="Picture 4" descr="https://stialanmakassar.ac.id/wp-content/uploads/2019/04/Photo-from-brezkiawan-1.jpg">
              <a:extLst>
                <a:ext uri="{FF2B5EF4-FFF2-40B4-BE49-F238E27FC236}">
                  <a16:creationId xmlns:a16="http://schemas.microsoft.com/office/drawing/2014/main" id="{FCF1BC37-87FB-99C4-322D-B8D45EDD51A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EEE0867-3A76-D3B5-CAB5-595FEF2237FE}"/>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6" name="Picture 25">
            <a:extLst>
              <a:ext uri="{FF2B5EF4-FFF2-40B4-BE49-F238E27FC236}">
                <a16:creationId xmlns:a16="http://schemas.microsoft.com/office/drawing/2014/main" id="{39090728-CBE4-343D-92D9-204B129568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27" name="Picture 26">
            <a:extLst>
              <a:ext uri="{FF2B5EF4-FFF2-40B4-BE49-F238E27FC236}">
                <a16:creationId xmlns:a16="http://schemas.microsoft.com/office/drawing/2014/main" id="{C9EAE2CD-CA52-BD3E-08BC-1CA174EA33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5" name="Text Placeholder 4">
            <a:extLst>
              <a:ext uri="{FF2B5EF4-FFF2-40B4-BE49-F238E27FC236}">
                <a16:creationId xmlns:a16="http://schemas.microsoft.com/office/drawing/2014/main" id="{E34B664D-B463-0B86-87C9-BC1D422869AF}"/>
              </a:ext>
            </a:extLst>
          </p:cNvPr>
          <p:cNvSpPr>
            <a:spLocks noGrp="1"/>
          </p:cNvSpPr>
          <p:nvPr>
            <p:ph type="body" sz="quarter" idx="10"/>
          </p:nvPr>
        </p:nvSpPr>
        <p:spPr>
          <a:xfrm>
            <a:off x="3497568" y="595116"/>
            <a:ext cx="8171393" cy="724247"/>
          </a:xfrm>
        </p:spPr>
        <p:txBody>
          <a:bodyPr>
            <a:normAutofit fontScale="70000" lnSpcReduction="20000"/>
          </a:bodyPr>
          <a:lstStyle/>
          <a:p>
            <a:r>
              <a:rPr lang="id-ID" b="1" dirty="0"/>
              <a:t>Apa itu Integritas Kepemimpinan?</a:t>
            </a:r>
            <a:endParaRPr lang="id-ID" dirty="0"/>
          </a:p>
        </p:txBody>
      </p:sp>
      <p:sp>
        <p:nvSpPr>
          <p:cNvPr id="7" name="TextBox 6">
            <a:extLst>
              <a:ext uri="{FF2B5EF4-FFF2-40B4-BE49-F238E27FC236}">
                <a16:creationId xmlns:a16="http://schemas.microsoft.com/office/drawing/2014/main" id="{FCD56AD8-8DB5-BCF1-FA3F-C8DC16952B96}"/>
              </a:ext>
            </a:extLst>
          </p:cNvPr>
          <p:cNvSpPr txBox="1"/>
          <p:nvPr/>
        </p:nvSpPr>
        <p:spPr>
          <a:xfrm>
            <a:off x="3666791" y="2220461"/>
            <a:ext cx="7938471" cy="2677656"/>
          </a:xfrm>
          <a:prstGeom prst="rect">
            <a:avLst/>
          </a:prstGeom>
          <a:noFill/>
        </p:spPr>
        <p:txBody>
          <a:bodyPr wrap="square">
            <a:spAutoFit/>
          </a:bodyPr>
          <a:lstStyle/>
          <a:p>
            <a:pPr algn="ctr"/>
            <a:r>
              <a:rPr lang="id-ID" sz="2800" dirty="0">
                <a:effectLst/>
                <a:latin typeface="Calibri" panose="020F0502020204030204" pitchFamily="34" charset="0"/>
                <a:ea typeface="Calibri" panose="020F0502020204030204" pitchFamily="34" charset="0"/>
                <a:cs typeface="Times New Roman" panose="02020603050405020304" pitchFamily="18" charset="0"/>
              </a:rPr>
              <a:t>Integritas kepemimpinan mengacu pada kepatuhan terhadap prinsip-prinsip moral dan etika, konsistensi dalam tindakan, nilai-nilai, metode, ukuran, dan prinsip. Ini tentang melakukan hal yang benar bahkan ketika tidak ada yang mengawasi dan tetap teguh dalam menghadapi tantangan</a:t>
            </a:r>
            <a:r>
              <a:rPr lang="en-US" sz="2800" dirty="0">
                <a:effectLst/>
                <a:latin typeface="Calibri" panose="020F0502020204030204" pitchFamily="34" charset="0"/>
                <a:ea typeface="Calibri" panose="020F0502020204030204" pitchFamily="34" charset="0"/>
                <a:cs typeface="Times New Roman" panose="02020603050405020304" pitchFamily="18" charset="0"/>
              </a:rPr>
              <a:t> (Spair, 2024)</a:t>
            </a:r>
            <a:endParaRPr lang="id-ID" sz="2800" dirty="0"/>
          </a:p>
        </p:txBody>
      </p:sp>
      <p:pic>
        <p:nvPicPr>
          <p:cNvPr id="8" name="Picture 7" descr="Rick Spair">
            <a:extLst>
              <a:ext uri="{FF2B5EF4-FFF2-40B4-BE49-F238E27FC236}">
                <a16:creationId xmlns:a16="http://schemas.microsoft.com/office/drawing/2014/main" id="{803CF399-A352-4547-ED81-8D5B932DF4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1365" y="879774"/>
            <a:ext cx="2840027" cy="2840027"/>
          </a:xfrm>
          <a:prstGeom prst="rect">
            <a:avLst/>
          </a:prstGeom>
          <a:noFill/>
          <a:ln>
            <a:noFill/>
          </a:ln>
        </p:spPr>
      </p:pic>
      <p:sp>
        <p:nvSpPr>
          <p:cNvPr id="10" name="TextBox 9">
            <a:extLst>
              <a:ext uri="{FF2B5EF4-FFF2-40B4-BE49-F238E27FC236}">
                <a16:creationId xmlns:a16="http://schemas.microsoft.com/office/drawing/2014/main" id="{B14B45BF-9138-0968-47CF-527B40231D54}"/>
              </a:ext>
            </a:extLst>
          </p:cNvPr>
          <p:cNvSpPr txBox="1"/>
          <p:nvPr/>
        </p:nvSpPr>
        <p:spPr>
          <a:xfrm>
            <a:off x="586738" y="3762793"/>
            <a:ext cx="3296564" cy="401334"/>
          </a:xfrm>
          <a:prstGeom prst="rect">
            <a:avLst/>
          </a:prstGeom>
          <a:noFill/>
        </p:spPr>
        <p:txBody>
          <a:bodyPr wrap="square">
            <a:spAutoFit/>
          </a:bodyPr>
          <a:lstStyle/>
          <a:p>
            <a:pPr>
              <a:lnSpc>
                <a:spcPct val="115000"/>
              </a:lnSpc>
              <a:spcAft>
                <a:spcPts val="800"/>
              </a:spcAft>
              <a:buNone/>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Rick Spair</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Chief AI Officer. </a:t>
            </a:r>
          </a:p>
        </p:txBody>
      </p:sp>
    </p:spTree>
    <p:extLst>
      <p:ext uri="{BB962C8B-B14F-4D97-AF65-F5344CB8AC3E}">
        <p14:creationId xmlns:p14="http://schemas.microsoft.com/office/powerpoint/2010/main" val="2412911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5">
            <a:extLst>
              <a:ext uri="{FF2B5EF4-FFF2-40B4-BE49-F238E27FC236}">
                <a16:creationId xmlns:a16="http://schemas.microsoft.com/office/drawing/2014/main" id="{4CE51158-DEB3-4152-B708-84B42A2DE4EC}"/>
              </a:ext>
            </a:extLst>
          </p:cNvPr>
          <p:cNvGrpSpPr/>
          <p:nvPr/>
        </p:nvGrpSpPr>
        <p:grpSpPr>
          <a:xfrm>
            <a:off x="169286" y="3234614"/>
            <a:ext cx="1265814" cy="2428577"/>
            <a:chOff x="851030" y="1340768"/>
            <a:chExt cx="2426195" cy="5081516"/>
          </a:xfrm>
          <a:solidFill>
            <a:schemeClr val="tx1"/>
          </a:solidFill>
        </p:grpSpPr>
        <p:grpSp>
          <p:nvGrpSpPr>
            <p:cNvPr id="29" name="Group 31">
              <a:extLst>
                <a:ext uri="{FF2B5EF4-FFF2-40B4-BE49-F238E27FC236}">
                  <a16:creationId xmlns:a16="http://schemas.microsoft.com/office/drawing/2014/main" id="{BB8F3ADB-C9B7-4238-B208-D93A7C98764C}"/>
                </a:ext>
              </a:extLst>
            </p:cNvPr>
            <p:cNvGrpSpPr/>
            <p:nvPr/>
          </p:nvGrpSpPr>
          <p:grpSpPr>
            <a:xfrm>
              <a:off x="851030" y="1340768"/>
              <a:ext cx="2426195" cy="5081516"/>
              <a:chOff x="3009901" y="1512649"/>
              <a:chExt cx="2426195" cy="5081516"/>
            </a:xfrm>
            <a:grpFill/>
          </p:grpSpPr>
          <p:sp>
            <p:nvSpPr>
              <p:cNvPr id="33" name="Freeform 9">
                <a:extLst>
                  <a:ext uri="{FF2B5EF4-FFF2-40B4-BE49-F238E27FC236}">
                    <a16:creationId xmlns:a16="http://schemas.microsoft.com/office/drawing/2014/main" id="{A5995D55-2B57-4544-BDBE-0FC774947A74}"/>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endParaRPr>
              </a:p>
            </p:txBody>
          </p:sp>
          <p:sp>
            <p:nvSpPr>
              <p:cNvPr id="34" name="Freeform 19">
                <a:extLst>
                  <a:ext uri="{FF2B5EF4-FFF2-40B4-BE49-F238E27FC236}">
                    <a16:creationId xmlns:a16="http://schemas.microsoft.com/office/drawing/2014/main" id="{F6B4924F-36DB-4065-8318-A7B99E6489BC}"/>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5" name="Freeform 28">
                <a:extLst>
                  <a:ext uri="{FF2B5EF4-FFF2-40B4-BE49-F238E27FC236}">
                    <a16:creationId xmlns:a16="http://schemas.microsoft.com/office/drawing/2014/main" id="{6AD72D04-E651-4F8A-A829-427B6B4B46B0}"/>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30" name="Group 29">
              <a:extLst>
                <a:ext uri="{FF2B5EF4-FFF2-40B4-BE49-F238E27FC236}">
                  <a16:creationId xmlns:a16="http://schemas.microsoft.com/office/drawing/2014/main" id="{74E8A1F6-4FDE-4E40-BCD5-5AAE453131F4}"/>
                </a:ext>
              </a:extLst>
            </p:cNvPr>
            <p:cNvGrpSpPr/>
            <p:nvPr/>
          </p:nvGrpSpPr>
          <p:grpSpPr>
            <a:xfrm>
              <a:off x="911314" y="1822937"/>
              <a:ext cx="2306669" cy="1009826"/>
              <a:chOff x="911314" y="1822937"/>
              <a:chExt cx="2306669" cy="1009826"/>
            </a:xfrm>
            <a:grpFill/>
          </p:grpSpPr>
          <p:sp>
            <p:nvSpPr>
              <p:cNvPr id="31" name="Freeform 46">
                <a:extLst>
                  <a:ext uri="{FF2B5EF4-FFF2-40B4-BE49-F238E27FC236}">
                    <a16:creationId xmlns:a16="http://schemas.microsoft.com/office/drawing/2014/main" id="{48B7B7AE-5601-44E2-A94B-4F82EFA8A94C}"/>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2" name="Freeform 55">
                <a:extLst>
                  <a:ext uri="{FF2B5EF4-FFF2-40B4-BE49-F238E27FC236}">
                    <a16:creationId xmlns:a16="http://schemas.microsoft.com/office/drawing/2014/main" id="{70D1006F-4EA3-4111-BE32-6EA8B451BC40}"/>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grpSp>
        <p:nvGrpSpPr>
          <p:cNvPr id="13" name="Group 12">
            <a:extLst>
              <a:ext uri="{FF2B5EF4-FFF2-40B4-BE49-F238E27FC236}">
                <a16:creationId xmlns:a16="http://schemas.microsoft.com/office/drawing/2014/main" id="{438804F3-A3FF-4BB6-BE8C-D091E60C9523}"/>
              </a:ext>
            </a:extLst>
          </p:cNvPr>
          <p:cNvGrpSpPr/>
          <p:nvPr/>
        </p:nvGrpSpPr>
        <p:grpSpPr>
          <a:xfrm>
            <a:off x="7298341" y="5653661"/>
            <a:ext cx="4280746" cy="732605"/>
            <a:chOff x="790648" y="5221095"/>
            <a:chExt cx="5488129" cy="1212329"/>
          </a:xfrm>
        </p:grpSpPr>
        <p:pic>
          <p:nvPicPr>
            <p:cNvPr id="14" name="Picture 4" descr="https://lan.go.id/wp-content/uploads/2020/06/i-150x150-1.png">
              <a:extLst>
                <a:ext uri="{FF2B5EF4-FFF2-40B4-BE49-F238E27FC236}">
                  <a16:creationId xmlns:a16="http://schemas.microsoft.com/office/drawing/2014/main" id="{085EDE69-1F60-4754-BD78-E4F3D7C6B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D93CC33-D1C8-443E-8DB0-B56D1DDBF16A}"/>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6" name="Picture 6" descr="https://lan.go.id/wp-content/uploads/2020/06/prof-150x150-1.png">
              <a:extLst>
                <a:ext uri="{FF2B5EF4-FFF2-40B4-BE49-F238E27FC236}">
                  <a16:creationId xmlns:a16="http://schemas.microsoft.com/office/drawing/2014/main" id="{0451854A-2AEA-44C2-9C66-2A78102CB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67C5022-D5CB-49C2-B96F-B3ADF17FD4F3}"/>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18" name="Picture 8" descr="https://lan.go.id/wp-content/uploads/2020/06/in-150x150-1.png">
              <a:extLst>
                <a:ext uri="{FF2B5EF4-FFF2-40B4-BE49-F238E27FC236}">
                  <a16:creationId xmlns:a16="http://schemas.microsoft.com/office/drawing/2014/main" id="{443C14DF-6F47-4DF7-BD66-D8C777F42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901199D-E176-45A8-B17A-F4A0921982A6}"/>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0" name="Picture 10" descr="https://lan.go.id/wp-content/uploads/2020/06/p-150x150-1.png">
              <a:extLst>
                <a:ext uri="{FF2B5EF4-FFF2-40B4-BE49-F238E27FC236}">
                  <a16:creationId xmlns:a16="http://schemas.microsoft.com/office/drawing/2014/main" id="{18DE47FC-C1F5-4F13-8F12-14720379E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7180CB3-89D2-4C55-97FC-544C04079E8A}"/>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2" name="Group 21">
            <a:extLst>
              <a:ext uri="{FF2B5EF4-FFF2-40B4-BE49-F238E27FC236}">
                <a16:creationId xmlns:a16="http://schemas.microsoft.com/office/drawing/2014/main" id="{A3D4F5BC-1D4B-415E-809C-ED22CC1786C2}"/>
              </a:ext>
            </a:extLst>
          </p:cNvPr>
          <p:cNvGrpSpPr/>
          <p:nvPr/>
        </p:nvGrpSpPr>
        <p:grpSpPr>
          <a:xfrm>
            <a:off x="79860" y="48977"/>
            <a:ext cx="2471638" cy="797849"/>
            <a:chOff x="5867383" y="205328"/>
            <a:chExt cx="3650063" cy="1248239"/>
          </a:xfrm>
        </p:grpSpPr>
        <p:sp>
          <p:nvSpPr>
            <p:cNvPr id="23" name="TextBox 22">
              <a:extLst>
                <a:ext uri="{FF2B5EF4-FFF2-40B4-BE49-F238E27FC236}">
                  <a16:creationId xmlns:a16="http://schemas.microsoft.com/office/drawing/2014/main" id="{D8B55356-A974-489D-8816-CBADDC2554E5}"/>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4" name="Picture 4" descr="https://stialanmakassar.ac.id/wp-content/uploads/2019/04/Photo-from-brezkiawan-1.jpg">
              <a:extLst>
                <a:ext uri="{FF2B5EF4-FFF2-40B4-BE49-F238E27FC236}">
                  <a16:creationId xmlns:a16="http://schemas.microsoft.com/office/drawing/2014/main" id="{0E436867-D26C-486D-A221-922BD498A77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90803FE-9449-4647-9281-3D757EC48904}"/>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6" name="Picture 25">
            <a:extLst>
              <a:ext uri="{FF2B5EF4-FFF2-40B4-BE49-F238E27FC236}">
                <a16:creationId xmlns:a16="http://schemas.microsoft.com/office/drawing/2014/main" id="{B5D9CE44-33B2-43F9-88D4-8978DA9603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27" name="Picture 26">
            <a:extLst>
              <a:ext uri="{FF2B5EF4-FFF2-40B4-BE49-F238E27FC236}">
                <a16:creationId xmlns:a16="http://schemas.microsoft.com/office/drawing/2014/main" id="{ED77A194-B855-4FFA-8FBC-EFAB16FC2F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6" name="Text Placeholder 5">
            <a:extLst>
              <a:ext uri="{FF2B5EF4-FFF2-40B4-BE49-F238E27FC236}">
                <a16:creationId xmlns:a16="http://schemas.microsoft.com/office/drawing/2014/main" id="{565394F8-9A65-345F-2C0D-96C2CAB8DDC0}"/>
              </a:ext>
            </a:extLst>
          </p:cNvPr>
          <p:cNvSpPr>
            <a:spLocks noGrp="1"/>
          </p:cNvSpPr>
          <p:nvPr>
            <p:ph type="body" sz="quarter" idx="10"/>
          </p:nvPr>
        </p:nvSpPr>
        <p:spPr>
          <a:xfrm>
            <a:off x="1948284" y="846826"/>
            <a:ext cx="7913309" cy="724247"/>
          </a:xfrm>
        </p:spPr>
        <p:txBody>
          <a:bodyPr>
            <a:normAutofit/>
          </a:bodyPr>
          <a:lstStyle/>
          <a:p>
            <a:r>
              <a:rPr lang="id-ID" sz="3200" b="1" dirty="0"/>
              <a:t>Komponen Integritas Kepemimpinan</a:t>
            </a:r>
            <a:endParaRPr lang="id-ID" sz="3200" dirty="0"/>
          </a:p>
        </p:txBody>
      </p:sp>
      <p:sp>
        <p:nvSpPr>
          <p:cNvPr id="8" name="TextBox 7">
            <a:extLst>
              <a:ext uri="{FF2B5EF4-FFF2-40B4-BE49-F238E27FC236}">
                <a16:creationId xmlns:a16="http://schemas.microsoft.com/office/drawing/2014/main" id="{8F3D9499-E57E-1B90-1E0D-4C4B55927690}"/>
              </a:ext>
            </a:extLst>
          </p:cNvPr>
          <p:cNvSpPr txBox="1"/>
          <p:nvPr/>
        </p:nvSpPr>
        <p:spPr>
          <a:xfrm>
            <a:off x="3282066" y="1727154"/>
            <a:ext cx="8602397" cy="3565079"/>
          </a:xfrm>
          <a:prstGeom prst="rect">
            <a:avLst/>
          </a:prstGeom>
          <a:noFill/>
        </p:spPr>
        <p:txBody>
          <a:bodyPr wrap="square">
            <a:spAutoFit/>
          </a:bodyPr>
          <a:lstStyle/>
          <a:p>
            <a:pPr marL="342900" lvl="0" indent="-342900">
              <a:lnSpc>
                <a:spcPct val="115000"/>
              </a:lnSpc>
              <a:buFont typeface="+mj-lt"/>
              <a:buAutoNum type="arabicPeriod"/>
            </a:pPr>
            <a:r>
              <a:rPr lang="id-ID" sz="2400" b="1" kern="100" dirty="0">
                <a:effectLst/>
                <a:latin typeface="Calibri" panose="020F0502020204030204" pitchFamily="34" charset="0"/>
                <a:ea typeface="Calibri" panose="020F0502020204030204" pitchFamily="34" charset="0"/>
                <a:cs typeface="Times New Roman" panose="02020603050405020304" pitchFamily="18" charset="0"/>
              </a:rPr>
              <a:t>Kejujuran</a:t>
            </a:r>
            <a:r>
              <a:rPr lang="id-ID" sz="2400" kern="100" dirty="0">
                <a:effectLst/>
                <a:latin typeface="Calibri" panose="020F0502020204030204" pitchFamily="34" charset="0"/>
                <a:ea typeface="Calibri" panose="020F0502020204030204" pitchFamily="34" charset="0"/>
                <a:cs typeface="Times New Roman" panose="02020603050405020304" pitchFamily="18" charset="0"/>
              </a:rPr>
              <a:t>: Bersikap jujur ​​dan transparan dalam semua urusan.</a:t>
            </a:r>
          </a:p>
          <a:p>
            <a:pPr marL="342900" lvl="0" indent="-342900">
              <a:lnSpc>
                <a:spcPct val="115000"/>
              </a:lnSpc>
              <a:buFont typeface="+mj-lt"/>
              <a:buAutoNum type="arabicPeriod"/>
            </a:pPr>
            <a:r>
              <a:rPr lang="id-ID" sz="2400" b="1" kern="100" dirty="0">
                <a:effectLst/>
                <a:latin typeface="Calibri" panose="020F0502020204030204" pitchFamily="34" charset="0"/>
                <a:ea typeface="Calibri" panose="020F0502020204030204" pitchFamily="34" charset="0"/>
                <a:cs typeface="Times New Roman" panose="02020603050405020304" pitchFamily="18" charset="0"/>
              </a:rPr>
              <a:t>Akuntabilitas</a:t>
            </a:r>
            <a:r>
              <a:rPr lang="id-ID" sz="2400" kern="100" dirty="0">
                <a:effectLst/>
                <a:latin typeface="Calibri" panose="020F0502020204030204" pitchFamily="34" charset="0"/>
                <a:ea typeface="Calibri" panose="020F0502020204030204" pitchFamily="34" charset="0"/>
                <a:cs typeface="Times New Roman" panose="02020603050405020304" pitchFamily="18" charset="0"/>
              </a:rPr>
              <a:t>: Bertanggung jawab atas tindakan dan keputusan seseorang.</a:t>
            </a:r>
          </a:p>
          <a:p>
            <a:pPr marL="342900" lvl="0" indent="-342900">
              <a:lnSpc>
                <a:spcPct val="115000"/>
              </a:lnSpc>
              <a:buFont typeface="+mj-lt"/>
              <a:buAutoNum type="arabicPeriod"/>
            </a:pPr>
            <a:r>
              <a:rPr lang="id-ID" sz="2400" kern="100" dirty="0">
                <a:effectLst/>
                <a:latin typeface="Calibri" panose="020F0502020204030204" pitchFamily="34" charset="0"/>
                <a:ea typeface="Calibri" panose="020F0502020204030204" pitchFamily="34" charset="0"/>
                <a:cs typeface="Times New Roman" panose="02020603050405020304" pitchFamily="18" charset="0"/>
              </a:rPr>
              <a:t>Konsistensi: Menyelaraskan tindakan dengan nilai-nilai dan prinsip-prinsip yang ditetapkan.</a:t>
            </a:r>
          </a:p>
          <a:p>
            <a:pPr marL="342900" lvl="0" indent="-342900">
              <a:lnSpc>
                <a:spcPct val="115000"/>
              </a:lnSpc>
              <a:spcAft>
                <a:spcPts val="800"/>
              </a:spcAft>
              <a:buFont typeface="+mj-lt"/>
              <a:buAutoNum type="arabicPeriod"/>
            </a:pPr>
            <a:r>
              <a:rPr lang="id-ID" sz="2400" b="1" kern="100" dirty="0">
                <a:effectLst/>
                <a:latin typeface="Calibri" panose="020F0502020204030204" pitchFamily="34" charset="0"/>
                <a:ea typeface="Calibri" panose="020F0502020204030204" pitchFamily="34" charset="0"/>
                <a:cs typeface="Times New Roman" panose="02020603050405020304" pitchFamily="18" charset="0"/>
              </a:rPr>
              <a:t>Keadilan</a:t>
            </a:r>
            <a:r>
              <a:rPr lang="id-ID" sz="2400" kern="100" dirty="0">
                <a:effectLst/>
                <a:latin typeface="Calibri" panose="020F0502020204030204" pitchFamily="34" charset="0"/>
                <a:ea typeface="Calibri" panose="020F0502020204030204" pitchFamily="34" charset="0"/>
                <a:cs typeface="Times New Roman" panose="02020603050405020304" pitchFamily="18" charset="0"/>
              </a:rPr>
              <a:t>: Memperlakukan semua individu secara adil dan setara.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id-ID" sz="2400" b="1" dirty="0">
                <a:effectLst/>
                <a:latin typeface="Calibri" panose="020F0502020204030204" pitchFamily="34" charset="0"/>
                <a:ea typeface="Calibri" panose="020F0502020204030204" pitchFamily="34" charset="0"/>
                <a:cs typeface="Times New Roman" panose="02020603050405020304" pitchFamily="18" charset="0"/>
              </a:rPr>
              <a:t>Keberanian</a:t>
            </a:r>
            <a:r>
              <a:rPr lang="id-ID" sz="2400" dirty="0">
                <a:effectLst/>
                <a:latin typeface="Calibri" panose="020F0502020204030204" pitchFamily="34" charset="0"/>
                <a:ea typeface="Calibri" panose="020F0502020204030204" pitchFamily="34" charset="0"/>
                <a:cs typeface="Times New Roman" panose="02020603050405020304" pitchFamily="18" charset="0"/>
              </a:rPr>
              <a:t>: Mempertahankan apa yang benar, bahkan dalam menghadapi kesulitan.</a:t>
            </a:r>
            <a:endParaRPr lang="id-ID" sz="2400" dirty="0"/>
          </a:p>
        </p:txBody>
      </p:sp>
    </p:spTree>
    <p:extLst>
      <p:ext uri="{BB962C8B-B14F-4D97-AF65-F5344CB8AC3E}">
        <p14:creationId xmlns:p14="http://schemas.microsoft.com/office/powerpoint/2010/main" val="403347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5">
            <a:extLst>
              <a:ext uri="{FF2B5EF4-FFF2-40B4-BE49-F238E27FC236}">
                <a16:creationId xmlns:a16="http://schemas.microsoft.com/office/drawing/2014/main" id="{4CE51158-DEB3-4152-B708-84B42A2DE4EC}"/>
              </a:ext>
            </a:extLst>
          </p:cNvPr>
          <p:cNvGrpSpPr/>
          <p:nvPr/>
        </p:nvGrpSpPr>
        <p:grpSpPr>
          <a:xfrm>
            <a:off x="169286" y="3234614"/>
            <a:ext cx="1265814" cy="2428577"/>
            <a:chOff x="851030" y="1340768"/>
            <a:chExt cx="2426195" cy="5081516"/>
          </a:xfrm>
          <a:solidFill>
            <a:schemeClr val="tx1"/>
          </a:solidFill>
        </p:grpSpPr>
        <p:grpSp>
          <p:nvGrpSpPr>
            <p:cNvPr id="29" name="Group 31">
              <a:extLst>
                <a:ext uri="{FF2B5EF4-FFF2-40B4-BE49-F238E27FC236}">
                  <a16:creationId xmlns:a16="http://schemas.microsoft.com/office/drawing/2014/main" id="{BB8F3ADB-C9B7-4238-B208-D93A7C98764C}"/>
                </a:ext>
              </a:extLst>
            </p:cNvPr>
            <p:cNvGrpSpPr/>
            <p:nvPr/>
          </p:nvGrpSpPr>
          <p:grpSpPr>
            <a:xfrm>
              <a:off x="851030" y="1340768"/>
              <a:ext cx="2426195" cy="5081516"/>
              <a:chOff x="3009901" y="1512649"/>
              <a:chExt cx="2426195" cy="5081516"/>
            </a:xfrm>
            <a:grpFill/>
          </p:grpSpPr>
          <p:sp>
            <p:nvSpPr>
              <p:cNvPr id="33" name="Freeform 9">
                <a:extLst>
                  <a:ext uri="{FF2B5EF4-FFF2-40B4-BE49-F238E27FC236}">
                    <a16:creationId xmlns:a16="http://schemas.microsoft.com/office/drawing/2014/main" id="{A5995D55-2B57-4544-BDBE-0FC774947A74}"/>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endParaRPr>
              </a:p>
            </p:txBody>
          </p:sp>
          <p:sp>
            <p:nvSpPr>
              <p:cNvPr id="34" name="Freeform 19">
                <a:extLst>
                  <a:ext uri="{FF2B5EF4-FFF2-40B4-BE49-F238E27FC236}">
                    <a16:creationId xmlns:a16="http://schemas.microsoft.com/office/drawing/2014/main" id="{F6B4924F-36DB-4065-8318-A7B99E6489BC}"/>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5" name="Freeform 28">
                <a:extLst>
                  <a:ext uri="{FF2B5EF4-FFF2-40B4-BE49-F238E27FC236}">
                    <a16:creationId xmlns:a16="http://schemas.microsoft.com/office/drawing/2014/main" id="{6AD72D04-E651-4F8A-A829-427B6B4B46B0}"/>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30" name="Group 29">
              <a:extLst>
                <a:ext uri="{FF2B5EF4-FFF2-40B4-BE49-F238E27FC236}">
                  <a16:creationId xmlns:a16="http://schemas.microsoft.com/office/drawing/2014/main" id="{74E8A1F6-4FDE-4E40-BCD5-5AAE453131F4}"/>
                </a:ext>
              </a:extLst>
            </p:cNvPr>
            <p:cNvGrpSpPr/>
            <p:nvPr/>
          </p:nvGrpSpPr>
          <p:grpSpPr>
            <a:xfrm>
              <a:off x="911314" y="1822937"/>
              <a:ext cx="2306669" cy="1009826"/>
              <a:chOff x="911314" y="1822937"/>
              <a:chExt cx="2306669" cy="1009826"/>
            </a:xfrm>
            <a:grpFill/>
          </p:grpSpPr>
          <p:sp>
            <p:nvSpPr>
              <p:cNvPr id="31" name="Freeform 46">
                <a:extLst>
                  <a:ext uri="{FF2B5EF4-FFF2-40B4-BE49-F238E27FC236}">
                    <a16:creationId xmlns:a16="http://schemas.microsoft.com/office/drawing/2014/main" id="{48B7B7AE-5601-44E2-A94B-4F82EFA8A94C}"/>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2" name="Freeform 55">
                <a:extLst>
                  <a:ext uri="{FF2B5EF4-FFF2-40B4-BE49-F238E27FC236}">
                    <a16:creationId xmlns:a16="http://schemas.microsoft.com/office/drawing/2014/main" id="{70D1006F-4EA3-4111-BE32-6EA8B451BC40}"/>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grpSp>
        <p:nvGrpSpPr>
          <p:cNvPr id="13" name="Group 12">
            <a:extLst>
              <a:ext uri="{FF2B5EF4-FFF2-40B4-BE49-F238E27FC236}">
                <a16:creationId xmlns:a16="http://schemas.microsoft.com/office/drawing/2014/main" id="{438804F3-A3FF-4BB6-BE8C-D091E60C9523}"/>
              </a:ext>
            </a:extLst>
          </p:cNvPr>
          <p:cNvGrpSpPr/>
          <p:nvPr/>
        </p:nvGrpSpPr>
        <p:grpSpPr>
          <a:xfrm>
            <a:off x="7298341" y="5653661"/>
            <a:ext cx="4280746" cy="732605"/>
            <a:chOff x="790648" y="5221095"/>
            <a:chExt cx="5488129" cy="1212329"/>
          </a:xfrm>
        </p:grpSpPr>
        <p:pic>
          <p:nvPicPr>
            <p:cNvPr id="14" name="Picture 4" descr="https://lan.go.id/wp-content/uploads/2020/06/i-150x150-1.png">
              <a:extLst>
                <a:ext uri="{FF2B5EF4-FFF2-40B4-BE49-F238E27FC236}">
                  <a16:creationId xmlns:a16="http://schemas.microsoft.com/office/drawing/2014/main" id="{085EDE69-1F60-4754-BD78-E4F3D7C6B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35" y="5221095"/>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D93CC33-D1C8-443E-8DB0-B56D1DDBF16A}"/>
                </a:ext>
              </a:extLst>
            </p:cNvPr>
            <p:cNvSpPr/>
            <p:nvPr/>
          </p:nvSpPr>
          <p:spPr>
            <a:xfrm>
              <a:off x="790648" y="5898350"/>
              <a:ext cx="1353837" cy="509315"/>
            </a:xfrm>
            <a:prstGeom prst="rect">
              <a:avLst/>
            </a:prstGeom>
          </p:spPr>
          <p:txBody>
            <a:bodyPr wrap="none">
              <a:spAutoFit/>
            </a:bodyPr>
            <a:lstStyle/>
            <a:p>
              <a:pPr algn="ctr"/>
              <a:r>
                <a:rPr lang="en-ID" sz="1400" b="1" dirty="0">
                  <a:solidFill>
                    <a:srgbClr val="FF0000"/>
                  </a:solidFill>
                  <a:latin typeface="var( --e-global-typography-primary-font-family )"/>
                </a:rPr>
                <a:t>INTEGRITAS</a:t>
              </a:r>
              <a:endParaRPr lang="en-ID" sz="1400" b="1" i="0" dirty="0">
                <a:solidFill>
                  <a:srgbClr val="FF0000"/>
                </a:solidFill>
                <a:effectLst/>
                <a:latin typeface="var( --e-global-typography-primary-font-family )"/>
              </a:endParaRPr>
            </a:p>
          </p:txBody>
        </p:sp>
        <p:pic>
          <p:nvPicPr>
            <p:cNvPr id="16" name="Picture 6" descr="https://lan.go.id/wp-content/uploads/2020/06/prof-150x150-1.png">
              <a:extLst>
                <a:ext uri="{FF2B5EF4-FFF2-40B4-BE49-F238E27FC236}">
                  <a16:creationId xmlns:a16="http://schemas.microsoft.com/office/drawing/2014/main" id="{0451854A-2AEA-44C2-9C66-2A78102CB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288" y="5261971"/>
              <a:ext cx="564026" cy="6772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67C5022-D5CB-49C2-B96F-B3ADF17FD4F3}"/>
                </a:ext>
              </a:extLst>
            </p:cNvPr>
            <p:cNvSpPr/>
            <p:nvPr/>
          </p:nvSpPr>
          <p:spPr>
            <a:xfrm>
              <a:off x="2105449" y="5898350"/>
              <a:ext cx="1574312" cy="509315"/>
            </a:xfrm>
            <a:prstGeom prst="rect">
              <a:avLst/>
            </a:prstGeom>
          </p:spPr>
          <p:txBody>
            <a:bodyPr wrap="none">
              <a:spAutoFit/>
            </a:bodyPr>
            <a:lstStyle/>
            <a:p>
              <a:pPr algn="ctr"/>
              <a:r>
                <a:rPr lang="en-ID" sz="1400" b="1" dirty="0">
                  <a:solidFill>
                    <a:srgbClr val="3186E7"/>
                  </a:solidFill>
                  <a:latin typeface="var( --e-global-typography-primary-font-family )"/>
                </a:rPr>
                <a:t>PROFESIONAL</a:t>
              </a:r>
              <a:endParaRPr lang="en-ID" sz="1400" b="1" i="0" dirty="0">
                <a:solidFill>
                  <a:srgbClr val="3186E7"/>
                </a:solidFill>
                <a:effectLst/>
                <a:latin typeface="var( --e-global-typography-primary-font-family )"/>
              </a:endParaRPr>
            </a:p>
          </p:txBody>
        </p:sp>
        <p:pic>
          <p:nvPicPr>
            <p:cNvPr id="18" name="Picture 8" descr="https://lan.go.id/wp-content/uploads/2020/06/in-150x150-1.png">
              <a:extLst>
                <a:ext uri="{FF2B5EF4-FFF2-40B4-BE49-F238E27FC236}">
                  <a16:creationId xmlns:a16="http://schemas.microsoft.com/office/drawing/2014/main" id="{443C14DF-6F47-4DF7-BD66-D8C777F42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865"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901199D-E176-45A8-B17A-F4A0921982A6}"/>
                </a:ext>
              </a:extLst>
            </p:cNvPr>
            <p:cNvSpPr/>
            <p:nvPr/>
          </p:nvSpPr>
          <p:spPr>
            <a:xfrm>
              <a:off x="3769683" y="5898350"/>
              <a:ext cx="1127361" cy="509315"/>
            </a:xfrm>
            <a:prstGeom prst="rect">
              <a:avLst/>
            </a:prstGeom>
          </p:spPr>
          <p:txBody>
            <a:bodyPr wrap="none">
              <a:spAutoFit/>
            </a:bodyPr>
            <a:lstStyle/>
            <a:p>
              <a:pPr algn="ctr"/>
              <a:r>
                <a:rPr lang="en-ID" sz="1400" b="1" dirty="0">
                  <a:solidFill>
                    <a:srgbClr val="F4B706"/>
                  </a:solidFill>
                  <a:latin typeface="var( --e-global-typography-primary-font-family )"/>
                </a:rPr>
                <a:t>INOVATIF</a:t>
              </a:r>
              <a:endParaRPr lang="en-ID" sz="1400" b="1" i="0" dirty="0">
                <a:solidFill>
                  <a:srgbClr val="F4B706"/>
                </a:solidFill>
                <a:effectLst/>
                <a:latin typeface="var( --e-global-typography-primary-font-family )"/>
              </a:endParaRPr>
            </a:p>
          </p:txBody>
        </p:sp>
        <p:pic>
          <p:nvPicPr>
            <p:cNvPr id="20" name="Picture 10" descr="https://lan.go.id/wp-content/uploads/2020/06/p-150x150-1.png">
              <a:extLst>
                <a:ext uri="{FF2B5EF4-FFF2-40B4-BE49-F238E27FC236}">
                  <a16:creationId xmlns:a16="http://schemas.microsoft.com/office/drawing/2014/main" id="{18DE47FC-C1F5-4F13-8F12-14720379E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251" y="5261971"/>
              <a:ext cx="530192" cy="6772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7180CB3-89D2-4C55-97FC-544C04079E8A}"/>
                </a:ext>
              </a:extLst>
            </p:cNvPr>
            <p:cNvSpPr/>
            <p:nvPr/>
          </p:nvSpPr>
          <p:spPr>
            <a:xfrm>
              <a:off x="5351501" y="5924109"/>
              <a:ext cx="927276" cy="509315"/>
            </a:xfrm>
            <a:prstGeom prst="rect">
              <a:avLst/>
            </a:prstGeom>
          </p:spPr>
          <p:txBody>
            <a:bodyPr wrap="none">
              <a:spAutoFit/>
            </a:bodyPr>
            <a:lstStyle/>
            <a:p>
              <a:pPr algn="ctr"/>
              <a:r>
                <a:rPr lang="en-ID" sz="1400" b="1" dirty="0">
                  <a:solidFill>
                    <a:srgbClr val="16BF57"/>
                  </a:solidFill>
                  <a:latin typeface="var( --e-global-typography-primary-font-family )"/>
                </a:rPr>
                <a:t>PEDULI</a:t>
              </a:r>
              <a:endParaRPr lang="en-ID" sz="1400" b="1" i="0" dirty="0">
                <a:solidFill>
                  <a:srgbClr val="16BF57"/>
                </a:solidFill>
                <a:effectLst/>
                <a:latin typeface="var( --e-global-typography-primary-font-family )"/>
              </a:endParaRPr>
            </a:p>
          </p:txBody>
        </p:sp>
      </p:grpSp>
      <p:grpSp>
        <p:nvGrpSpPr>
          <p:cNvPr id="22" name="Group 21">
            <a:extLst>
              <a:ext uri="{FF2B5EF4-FFF2-40B4-BE49-F238E27FC236}">
                <a16:creationId xmlns:a16="http://schemas.microsoft.com/office/drawing/2014/main" id="{A3D4F5BC-1D4B-415E-809C-ED22CC1786C2}"/>
              </a:ext>
            </a:extLst>
          </p:cNvPr>
          <p:cNvGrpSpPr/>
          <p:nvPr/>
        </p:nvGrpSpPr>
        <p:grpSpPr>
          <a:xfrm>
            <a:off x="79860" y="48977"/>
            <a:ext cx="2471638" cy="797849"/>
            <a:chOff x="5867383" y="205328"/>
            <a:chExt cx="3650063" cy="1248239"/>
          </a:xfrm>
        </p:grpSpPr>
        <p:sp>
          <p:nvSpPr>
            <p:cNvPr id="23" name="TextBox 22">
              <a:extLst>
                <a:ext uri="{FF2B5EF4-FFF2-40B4-BE49-F238E27FC236}">
                  <a16:creationId xmlns:a16="http://schemas.microsoft.com/office/drawing/2014/main" id="{D8B55356-A974-489D-8816-CBADDC2554E5}"/>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24" name="Picture 4" descr="https://stialanmakassar.ac.id/wp-content/uploads/2019/04/Photo-from-brezkiawan-1.jpg">
              <a:extLst>
                <a:ext uri="{FF2B5EF4-FFF2-40B4-BE49-F238E27FC236}">
                  <a16:creationId xmlns:a16="http://schemas.microsoft.com/office/drawing/2014/main" id="{0E436867-D26C-486D-A221-922BD498A77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90803FE-9449-4647-9281-3D757EC48904}"/>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26" name="Picture 25">
            <a:extLst>
              <a:ext uri="{FF2B5EF4-FFF2-40B4-BE49-F238E27FC236}">
                <a16:creationId xmlns:a16="http://schemas.microsoft.com/office/drawing/2014/main" id="{B5D9CE44-33B2-43F9-88D4-8978DA9603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27" name="Picture 26">
            <a:extLst>
              <a:ext uri="{FF2B5EF4-FFF2-40B4-BE49-F238E27FC236}">
                <a16:creationId xmlns:a16="http://schemas.microsoft.com/office/drawing/2014/main" id="{ED77A194-B855-4FFA-8FBC-EFAB16FC2F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5" name="TextBox 4">
            <a:extLst>
              <a:ext uri="{FF2B5EF4-FFF2-40B4-BE49-F238E27FC236}">
                <a16:creationId xmlns:a16="http://schemas.microsoft.com/office/drawing/2014/main" id="{E5A21F3E-74C9-22A2-E3A9-44735A5E518C}"/>
              </a:ext>
            </a:extLst>
          </p:cNvPr>
          <p:cNvSpPr txBox="1"/>
          <p:nvPr/>
        </p:nvSpPr>
        <p:spPr>
          <a:xfrm>
            <a:off x="2459185" y="1036497"/>
            <a:ext cx="7612321" cy="584775"/>
          </a:xfrm>
          <a:prstGeom prst="rect">
            <a:avLst/>
          </a:prstGeom>
          <a:noFill/>
        </p:spPr>
        <p:txBody>
          <a:bodyPr wrap="square">
            <a:spAutoFit/>
          </a:bodyPr>
          <a:lstStyle/>
          <a:p>
            <a:r>
              <a:rPr lang="id-ID" sz="3200" b="1" dirty="0">
                <a:effectLst/>
                <a:latin typeface="Calibri" panose="020F0502020204030204" pitchFamily="34" charset="0"/>
                <a:ea typeface="Calibri" panose="020F0502020204030204" pitchFamily="34" charset="0"/>
                <a:cs typeface="Times New Roman" panose="02020603050405020304" pitchFamily="18" charset="0"/>
              </a:rPr>
              <a:t>PENTINGNYA INTEGRITAS KEPEMIMPINAN</a:t>
            </a:r>
            <a:endParaRPr lang="id-ID" sz="3200" dirty="0"/>
          </a:p>
        </p:txBody>
      </p:sp>
      <p:sp>
        <p:nvSpPr>
          <p:cNvPr id="7" name="TextBox 6">
            <a:extLst>
              <a:ext uri="{FF2B5EF4-FFF2-40B4-BE49-F238E27FC236}">
                <a16:creationId xmlns:a16="http://schemas.microsoft.com/office/drawing/2014/main" id="{C2AA6D79-A12E-D37F-BA82-BBECC359C37C}"/>
              </a:ext>
            </a:extLst>
          </p:cNvPr>
          <p:cNvSpPr txBox="1"/>
          <p:nvPr/>
        </p:nvSpPr>
        <p:spPr>
          <a:xfrm>
            <a:off x="2539422" y="1954218"/>
            <a:ext cx="8316389" cy="3531864"/>
          </a:xfrm>
          <a:prstGeom prst="rect">
            <a:avLst/>
          </a:prstGeom>
          <a:noFill/>
        </p:spPr>
        <p:txBody>
          <a:bodyPr wrap="square">
            <a:spAutoFit/>
          </a:bodyPr>
          <a:lstStyle/>
          <a:p>
            <a:pPr marL="342900" lvl="0" indent="-342900">
              <a:lnSpc>
                <a:spcPct val="115000"/>
              </a:lnSpc>
              <a:buFont typeface="+mj-lt"/>
              <a:buAutoNum type="arabicPeriod"/>
            </a:pPr>
            <a:r>
              <a:rPr lang="id-ID" sz="2800" kern="100" dirty="0">
                <a:effectLst/>
                <a:latin typeface="Calibri" panose="020F0502020204030204" pitchFamily="34" charset="0"/>
                <a:ea typeface="Calibri" panose="020F0502020204030204" pitchFamily="34" charset="0"/>
                <a:cs typeface="Times New Roman" panose="02020603050405020304" pitchFamily="18" charset="0"/>
              </a:rPr>
              <a:t>Membangun Kepercayaan</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i="1" kern="100" dirty="0">
                <a:solidFill>
                  <a:srgbClr val="3A21F3"/>
                </a:solidFill>
                <a:latin typeface="Calibri" panose="020F0502020204030204" pitchFamily="34" charset="0"/>
                <a:ea typeface="Calibri" panose="020F0502020204030204" pitchFamily="34" charset="0"/>
                <a:cs typeface="Times New Roman" panose="02020603050405020304" pitchFamily="18" charset="0"/>
              </a:rPr>
              <a:t>(Building Trust)</a:t>
            </a:r>
            <a:endParaRPr lang="id-ID" sz="2800" i="1" kern="100" dirty="0">
              <a:solidFill>
                <a:srgbClr val="3A21F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id-ID" sz="2800" kern="100" dirty="0">
                <a:effectLst/>
                <a:latin typeface="Calibri" panose="020F0502020204030204" pitchFamily="34" charset="0"/>
                <a:ea typeface="Calibri" panose="020F0502020204030204" pitchFamily="34" charset="0"/>
                <a:cs typeface="Times New Roman" panose="02020603050405020304" pitchFamily="18" charset="0"/>
              </a:rPr>
              <a:t>Meningkatkan Budaya Organisasi</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i="1" kern="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(Enhancing Organizational Culture)</a:t>
            </a:r>
            <a:endParaRPr lang="id-ID" sz="2800" i="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id-ID" sz="2800" kern="100" dirty="0">
                <a:effectLst/>
                <a:latin typeface="Calibri" panose="020F0502020204030204" pitchFamily="34" charset="0"/>
                <a:ea typeface="Calibri" panose="020F0502020204030204" pitchFamily="34" charset="0"/>
                <a:cs typeface="Times New Roman" panose="02020603050405020304" pitchFamily="18" charset="0"/>
              </a:rPr>
              <a:t>Mendorong Kesuksesan Jangka Panjang</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(Driving Long-term Success)</a:t>
            </a:r>
            <a:endParaRPr lang="id-ID" sz="2800" i="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id-ID" sz="2800" kern="100" dirty="0">
                <a:effectLst/>
                <a:latin typeface="Calibri" panose="020F0502020204030204" pitchFamily="34" charset="0"/>
                <a:ea typeface="Calibri" panose="020F0502020204030204" pitchFamily="34" charset="0"/>
                <a:cs typeface="Times New Roman" panose="02020603050405020304" pitchFamily="18" charset="0"/>
              </a:rPr>
              <a:t>Pertumbuhan dan Pengembangan Pribadi</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i="1" kern="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(Personal Growth and Development)</a:t>
            </a:r>
            <a:endParaRPr lang="id-ID" sz="2800" i="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639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9F6FB80-902F-EC09-5AD4-88F7D32669DB}"/>
              </a:ext>
            </a:extLst>
          </p:cNvPr>
          <p:cNvGrpSpPr/>
          <p:nvPr/>
        </p:nvGrpSpPr>
        <p:grpSpPr>
          <a:xfrm>
            <a:off x="74142" y="56643"/>
            <a:ext cx="2216571" cy="751626"/>
            <a:chOff x="5867383" y="205328"/>
            <a:chExt cx="3650063" cy="1248239"/>
          </a:xfrm>
        </p:grpSpPr>
        <p:sp>
          <p:nvSpPr>
            <p:cNvPr id="7" name="TextBox 6">
              <a:extLst>
                <a:ext uri="{FF2B5EF4-FFF2-40B4-BE49-F238E27FC236}">
                  <a16:creationId xmlns:a16="http://schemas.microsoft.com/office/drawing/2014/main" id="{AB7CD35C-AEE6-DA32-960F-FBEA488E75B4}"/>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9" name="Picture 4" descr="https://stialanmakassar.ac.id/wp-content/uploads/2019/04/Photo-from-brezkiawan-1.jpg">
              <a:extLst>
                <a:ext uri="{FF2B5EF4-FFF2-40B4-BE49-F238E27FC236}">
                  <a16:creationId xmlns:a16="http://schemas.microsoft.com/office/drawing/2014/main" id="{D0CB89C2-D179-38CB-0798-1D67A242B5F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D5EF48-C0FF-3B76-3C93-BE5640F7DCAD}"/>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11" name="Picture 10">
            <a:extLst>
              <a:ext uri="{FF2B5EF4-FFF2-40B4-BE49-F238E27FC236}">
                <a16:creationId xmlns:a16="http://schemas.microsoft.com/office/drawing/2014/main" id="{5FD77BE7-4460-A69A-D41D-214920E2F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12" name="Picture 11">
            <a:extLst>
              <a:ext uri="{FF2B5EF4-FFF2-40B4-BE49-F238E27FC236}">
                <a16:creationId xmlns:a16="http://schemas.microsoft.com/office/drawing/2014/main" id="{A279BCEB-1CBA-3EF9-5654-2245AAD68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16" name="TextBox 15">
            <a:extLst>
              <a:ext uri="{FF2B5EF4-FFF2-40B4-BE49-F238E27FC236}">
                <a16:creationId xmlns:a16="http://schemas.microsoft.com/office/drawing/2014/main" id="{D987DF19-0854-04A1-BE93-D1F0855D3412}"/>
              </a:ext>
            </a:extLst>
          </p:cNvPr>
          <p:cNvSpPr txBox="1"/>
          <p:nvPr/>
        </p:nvSpPr>
        <p:spPr>
          <a:xfrm>
            <a:off x="1845733" y="808269"/>
            <a:ext cx="8500533" cy="646331"/>
          </a:xfrm>
          <a:prstGeom prst="rect">
            <a:avLst/>
          </a:prstGeom>
          <a:noFill/>
        </p:spPr>
        <p:txBody>
          <a:bodyPr wrap="square">
            <a:spAutoFit/>
          </a:bodyPr>
          <a:lstStyle/>
          <a:p>
            <a:pPr>
              <a:spcBef>
                <a:spcPts val="0"/>
              </a:spcBef>
            </a:pPr>
            <a:r>
              <a:rPr lang="id-ID" sz="3600" b="1" dirty="0"/>
              <a:t>Tantangan Integritas Kepemimpinan</a:t>
            </a:r>
            <a:endParaRPr lang="id-ID" sz="3600" dirty="0"/>
          </a:p>
        </p:txBody>
      </p:sp>
      <p:sp>
        <p:nvSpPr>
          <p:cNvPr id="18" name="TextBox 17">
            <a:extLst>
              <a:ext uri="{FF2B5EF4-FFF2-40B4-BE49-F238E27FC236}">
                <a16:creationId xmlns:a16="http://schemas.microsoft.com/office/drawing/2014/main" id="{800FB8F3-B9E8-77F9-018A-246BBB6310A8}"/>
              </a:ext>
            </a:extLst>
          </p:cNvPr>
          <p:cNvSpPr txBox="1"/>
          <p:nvPr/>
        </p:nvSpPr>
        <p:spPr>
          <a:xfrm>
            <a:off x="2451001" y="2427613"/>
            <a:ext cx="8500533" cy="2603341"/>
          </a:xfrm>
          <a:prstGeom prst="rect">
            <a:avLst/>
          </a:prstGeom>
          <a:noFill/>
        </p:spPr>
        <p:txBody>
          <a:bodyPr wrap="square">
            <a:spAutoFit/>
          </a:bodyPr>
          <a:lstStyle/>
          <a:p>
            <a:pPr marL="342900" lvl="0" indent="-342900">
              <a:lnSpc>
                <a:spcPct val="115000"/>
              </a:lnSpc>
              <a:buFont typeface="+mj-lt"/>
              <a:buAutoNum type="arabicPeriod"/>
            </a:pPr>
            <a:r>
              <a:rPr lang="id-ID" sz="3600" kern="100" dirty="0">
                <a:effectLst/>
                <a:latin typeface="Calibri" panose="020F0502020204030204" pitchFamily="34" charset="0"/>
                <a:ea typeface="Calibri" panose="020F0502020204030204" pitchFamily="34" charset="0"/>
                <a:cs typeface="Times New Roman" panose="02020603050405020304" pitchFamily="18" charset="0"/>
              </a:rPr>
              <a:t>Dilema Etika</a:t>
            </a:r>
            <a:r>
              <a:rPr lang="en-US" sz="3600" kern="100" dirty="0">
                <a:latin typeface="Calibri" panose="020F0502020204030204" pitchFamily="34" charset="0"/>
                <a:ea typeface="Calibri" panose="020F0502020204030204" pitchFamily="34" charset="0"/>
                <a:cs typeface="Times New Roman" panose="02020603050405020304" pitchFamily="18" charset="0"/>
              </a:rPr>
              <a:t> </a:t>
            </a:r>
            <a:r>
              <a:rPr lang="en-US" sz="3600" i="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(Ethical Dilemmas)</a:t>
            </a:r>
            <a:endParaRPr lang="id-ID" sz="36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id-ID" sz="3600" kern="100" dirty="0">
                <a:effectLst/>
                <a:latin typeface="Calibri" panose="020F0502020204030204" pitchFamily="34" charset="0"/>
                <a:ea typeface="Calibri" panose="020F0502020204030204" pitchFamily="34" charset="0"/>
                <a:cs typeface="Times New Roman" panose="02020603050405020304" pitchFamily="18" charset="0"/>
              </a:rPr>
              <a:t>Tekanan Organisasi</a:t>
            </a:r>
            <a:r>
              <a:rPr lang="en-US" sz="3600" kern="100" dirty="0">
                <a:latin typeface="Calibri" panose="020F0502020204030204" pitchFamily="34" charset="0"/>
                <a:ea typeface="Calibri" panose="020F0502020204030204" pitchFamily="34" charset="0"/>
                <a:cs typeface="Times New Roman" panose="02020603050405020304" pitchFamily="18" charset="0"/>
              </a:rPr>
              <a:t> </a:t>
            </a:r>
            <a:r>
              <a:rPr lang="en-US" sz="3600" i="1" kern="100" dirty="0">
                <a:solidFill>
                  <a:srgbClr val="3A21F3"/>
                </a:solidFill>
                <a:latin typeface="Calibri" panose="020F0502020204030204" pitchFamily="34" charset="0"/>
                <a:ea typeface="Calibri" panose="020F0502020204030204" pitchFamily="34" charset="0"/>
                <a:cs typeface="Times New Roman" panose="02020603050405020304" pitchFamily="18" charset="0"/>
              </a:rPr>
              <a:t>(Organizational Pressure)</a:t>
            </a:r>
            <a:endParaRPr lang="id-ID" sz="3600" i="1" kern="100" dirty="0">
              <a:solidFill>
                <a:srgbClr val="3A21F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id-ID" sz="3600" kern="100" dirty="0">
                <a:effectLst/>
                <a:latin typeface="Calibri" panose="020F0502020204030204" pitchFamily="34" charset="0"/>
                <a:ea typeface="Calibri" panose="020F0502020204030204" pitchFamily="34" charset="0"/>
                <a:cs typeface="Times New Roman" panose="02020603050405020304" pitchFamily="18" charset="0"/>
              </a:rPr>
              <a:t>Ambisi Pribadi</a:t>
            </a:r>
            <a:r>
              <a:rPr lang="en-US" sz="3600" kern="100" dirty="0">
                <a:latin typeface="Calibri" panose="020F0502020204030204" pitchFamily="34" charset="0"/>
                <a:ea typeface="Calibri" panose="020F0502020204030204" pitchFamily="34" charset="0"/>
                <a:cs typeface="Times New Roman" panose="02020603050405020304" pitchFamily="18" charset="0"/>
              </a:rPr>
              <a:t> </a:t>
            </a:r>
            <a:r>
              <a:rPr lang="en-US" sz="3600" i="1" kern="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(Personal Ambition)</a:t>
            </a:r>
            <a:endParaRPr lang="id-ID" sz="3600" i="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061D0-F9CB-A4E6-FCCC-72547DD2F3A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10F80F5-3AC9-338F-339B-51CF83FBFFEC}"/>
              </a:ext>
            </a:extLst>
          </p:cNvPr>
          <p:cNvGrpSpPr/>
          <p:nvPr/>
        </p:nvGrpSpPr>
        <p:grpSpPr>
          <a:xfrm>
            <a:off x="74142" y="56643"/>
            <a:ext cx="2216571" cy="751626"/>
            <a:chOff x="5867383" y="205328"/>
            <a:chExt cx="3650063" cy="1248239"/>
          </a:xfrm>
        </p:grpSpPr>
        <p:sp>
          <p:nvSpPr>
            <p:cNvPr id="7" name="TextBox 6">
              <a:extLst>
                <a:ext uri="{FF2B5EF4-FFF2-40B4-BE49-F238E27FC236}">
                  <a16:creationId xmlns:a16="http://schemas.microsoft.com/office/drawing/2014/main" id="{14D3CDD3-C466-FB67-71E1-4259B8800A53}"/>
                </a:ext>
              </a:extLst>
            </p:cNvPr>
            <p:cNvSpPr txBox="1"/>
            <p:nvPr/>
          </p:nvSpPr>
          <p:spPr>
            <a:xfrm>
              <a:off x="6934111" y="963171"/>
              <a:ext cx="2583335" cy="385214"/>
            </a:xfrm>
            <a:prstGeom prst="rect">
              <a:avLst/>
            </a:prstGeom>
            <a:noFill/>
          </p:spPr>
          <p:txBody>
            <a:bodyPr wrap="square" rtlCol="0">
              <a:spAutoFit/>
            </a:bodyPr>
            <a:lstStyle/>
            <a:p>
              <a:r>
                <a:rPr lang="en-US" sz="1000" dirty="0">
                  <a:solidFill>
                    <a:srgbClr val="008000"/>
                  </a:solidFill>
                </a:rPr>
                <a:t>MAKARTI BHAKTI NAGARI</a:t>
              </a:r>
              <a:endParaRPr lang="en-ID" sz="1000" dirty="0">
                <a:solidFill>
                  <a:srgbClr val="008000"/>
                </a:solidFill>
              </a:endParaRPr>
            </a:p>
          </p:txBody>
        </p:sp>
        <p:pic>
          <p:nvPicPr>
            <p:cNvPr id="9" name="Picture 4" descr="https://stialanmakassar.ac.id/wp-content/uploads/2019/04/Photo-from-brezkiawan-1.jpg">
              <a:extLst>
                <a:ext uri="{FF2B5EF4-FFF2-40B4-BE49-F238E27FC236}">
                  <a16:creationId xmlns:a16="http://schemas.microsoft.com/office/drawing/2014/main" id="{C60A0B99-82AE-646E-35F1-095D044F2B5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0649" y1="39482" x2="40649" y2="39482"/>
                          <a14:foregroundMark x1="51005" y1="42395" x2="51005" y2="42395"/>
                          <a14:foregroundMark x1="60587" y1="42395" x2="60587" y2="42395"/>
                          <a14:foregroundMark x1="74807" y1="46602" x2="74807" y2="46602"/>
                          <a14:foregroundMark x1="85162" y1="50485" x2="85162" y2="50485"/>
                          <a14:foregroundMark x1="40649" y1="67314" x2="40649" y2="67314"/>
                          <a14:foregroundMark x1="44359" y1="67314" x2="44359" y2="67314"/>
                        </a14:backgroundRemoval>
                      </a14:imgEffect>
                    </a14:imgLayer>
                  </a14:imgProps>
                </a:ext>
                <a:ext uri="{28A0092B-C50C-407E-A947-70E740481C1C}">
                  <a14:useLocalDpi xmlns:a14="http://schemas.microsoft.com/office/drawing/2010/main" val="0"/>
                </a:ext>
              </a:extLst>
            </a:blip>
            <a:srcRect l="8304" t="11911" r="60584" b="11861"/>
            <a:stretch/>
          </p:blipFill>
          <p:spPr bwMode="auto">
            <a:xfrm>
              <a:off x="5867383" y="205328"/>
              <a:ext cx="1066726" cy="1248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733A24-FC16-E796-AE2B-206CF0BC5B82}"/>
                </a:ext>
              </a:extLst>
            </p:cNvPr>
            <p:cNvSpPr txBox="1"/>
            <p:nvPr/>
          </p:nvSpPr>
          <p:spPr>
            <a:xfrm>
              <a:off x="6870618" y="345134"/>
              <a:ext cx="2583335" cy="914884"/>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LAN RI</a:t>
              </a:r>
              <a:endParaRPr lang="en-ID" sz="3200" b="1" dirty="0">
                <a:latin typeface="Aharoni" panose="02010803020104030203" pitchFamily="2" charset="-79"/>
                <a:cs typeface="Aharoni" panose="02010803020104030203" pitchFamily="2" charset="-79"/>
              </a:endParaRPr>
            </a:p>
          </p:txBody>
        </p:sp>
      </p:grpSp>
      <p:pic>
        <p:nvPicPr>
          <p:cNvPr id="11" name="Picture 10">
            <a:extLst>
              <a:ext uri="{FF2B5EF4-FFF2-40B4-BE49-F238E27FC236}">
                <a16:creationId xmlns:a16="http://schemas.microsoft.com/office/drawing/2014/main" id="{B330582A-7712-28CD-E995-380C521B7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974" y="173780"/>
            <a:ext cx="814409" cy="356491"/>
          </a:xfrm>
          <a:prstGeom prst="rect">
            <a:avLst/>
          </a:prstGeom>
        </p:spPr>
      </p:pic>
      <p:pic>
        <p:nvPicPr>
          <p:cNvPr id="12" name="Picture 11">
            <a:extLst>
              <a:ext uri="{FF2B5EF4-FFF2-40B4-BE49-F238E27FC236}">
                <a16:creationId xmlns:a16="http://schemas.microsoft.com/office/drawing/2014/main" id="{4975F31B-75B1-6705-A375-57676089DE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653" y="11676"/>
            <a:ext cx="1433880" cy="545437"/>
          </a:xfrm>
          <a:prstGeom prst="rect">
            <a:avLst/>
          </a:prstGeom>
        </p:spPr>
      </p:pic>
      <p:sp>
        <p:nvSpPr>
          <p:cNvPr id="16" name="TextBox 15">
            <a:extLst>
              <a:ext uri="{FF2B5EF4-FFF2-40B4-BE49-F238E27FC236}">
                <a16:creationId xmlns:a16="http://schemas.microsoft.com/office/drawing/2014/main" id="{5EDEEAC1-B325-3381-A53D-E72416C78C08}"/>
              </a:ext>
            </a:extLst>
          </p:cNvPr>
          <p:cNvSpPr txBox="1"/>
          <p:nvPr/>
        </p:nvSpPr>
        <p:spPr>
          <a:xfrm>
            <a:off x="2567646" y="491906"/>
            <a:ext cx="6980392" cy="1077218"/>
          </a:xfrm>
          <a:prstGeom prst="rect">
            <a:avLst/>
          </a:prstGeom>
          <a:noFill/>
        </p:spPr>
        <p:txBody>
          <a:bodyPr wrap="square">
            <a:spAutoFit/>
          </a:bodyPr>
          <a:lstStyle/>
          <a:p>
            <a:pPr>
              <a:spcBef>
                <a:spcPts val="0"/>
              </a:spcBef>
            </a:pPr>
            <a:r>
              <a:rPr lang="id-ID" sz="3200" b="1" dirty="0">
                <a:solidFill>
                  <a:srgbClr val="3A21F3"/>
                </a:solidFill>
              </a:rPr>
              <a:t>STRATEGI</a:t>
            </a:r>
            <a:r>
              <a:rPr lang="id-ID" sz="3200" b="1" dirty="0"/>
              <a:t> UNTUK </a:t>
            </a:r>
            <a:r>
              <a:rPr lang="id-ID" sz="3200" b="1" dirty="0">
                <a:solidFill>
                  <a:srgbClr val="0070C0"/>
                </a:solidFill>
              </a:rPr>
              <a:t>MENUMBUHKAN</a:t>
            </a:r>
            <a:r>
              <a:rPr lang="id-ID" sz="3200" b="1" dirty="0"/>
              <a:t> </a:t>
            </a:r>
            <a:r>
              <a:rPr lang="id-ID" sz="3200" b="1" dirty="0">
                <a:solidFill>
                  <a:srgbClr val="00B050"/>
                </a:solidFill>
              </a:rPr>
              <a:t>INTEGRITAS</a:t>
            </a:r>
            <a:r>
              <a:rPr lang="id-ID" sz="3200" b="1" dirty="0"/>
              <a:t> </a:t>
            </a:r>
            <a:r>
              <a:rPr lang="id-ID" sz="3200" b="1" dirty="0">
                <a:solidFill>
                  <a:srgbClr val="C00000"/>
                </a:solidFill>
              </a:rPr>
              <a:t>KEPEMIMPINAN</a:t>
            </a:r>
            <a:endParaRPr lang="id-ID" sz="3200" dirty="0">
              <a:solidFill>
                <a:srgbClr val="C00000"/>
              </a:solidFill>
            </a:endParaRPr>
          </a:p>
        </p:txBody>
      </p:sp>
      <p:sp>
        <p:nvSpPr>
          <p:cNvPr id="3" name="TextBox 2">
            <a:extLst>
              <a:ext uri="{FF2B5EF4-FFF2-40B4-BE49-F238E27FC236}">
                <a16:creationId xmlns:a16="http://schemas.microsoft.com/office/drawing/2014/main" id="{5D5C9599-EDD4-A961-77B0-80383B2F310F}"/>
              </a:ext>
            </a:extLst>
          </p:cNvPr>
          <p:cNvSpPr txBox="1"/>
          <p:nvPr/>
        </p:nvSpPr>
        <p:spPr>
          <a:xfrm>
            <a:off x="2097403" y="2126011"/>
            <a:ext cx="9338303" cy="3900298"/>
          </a:xfrm>
          <a:prstGeom prst="rect">
            <a:avLst/>
          </a:prstGeom>
          <a:noFill/>
        </p:spPr>
        <p:txBody>
          <a:bodyPr wrap="square">
            <a:spAutoFit/>
          </a:bodyPr>
          <a:lstStyle/>
          <a:p>
            <a:pPr marL="342900" lvl="0" indent="-342900">
              <a:lnSpc>
                <a:spcPct val="150000"/>
              </a:lnSpc>
              <a:buFont typeface="+mj-lt"/>
              <a:buAutoNum type="arabicPeriod"/>
            </a:pPr>
            <a:r>
              <a:rPr lang="id-ID" sz="2800" b="1" kern="100" dirty="0">
                <a:effectLst/>
                <a:latin typeface="Calibri" panose="020F0502020204030204" pitchFamily="34" charset="0"/>
                <a:ea typeface="Calibri" panose="020F0502020204030204" pitchFamily="34" charset="0"/>
                <a:cs typeface="Times New Roman" panose="02020603050405020304" pitchFamily="18" charset="0"/>
              </a:rPr>
              <a:t>Refleksi Diri dan Kesadaran</a:t>
            </a:r>
            <a:r>
              <a:rPr lang="en-US" sz="2800" b="1" kern="100" dirty="0">
                <a:latin typeface="Calibri" panose="020F0502020204030204" pitchFamily="34" charset="0"/>
                <a:ea typeface="Calibri" panose="020F0502020204030204" pitchFamily="34" charset="0"/>
                <a:cs typeface="Times New Roman" panose="02020603050405020304" pitchFamily="18" charset="0"/>
              </a:rPr>
              <a:t> </a:t>
            </a:r>
            <a:r>
              <a:rPr lang="en-US" sz="2800" b="1" i="1" kern="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(Self-Reflection and Awareness)</a:t>
            </a:r>
            <a:endParaRPr lang="id-ID" sz="2800" i="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id-ID" sz="2800" b="1" kern="100" dirty="0">
                <a:effectLst/>
                <a:latin typeface="Calibri" panose="020F0502020204030204" pitchFamily="34" charset="0"/>
                <a:ea typeface="Calibri" panose="020F0502020204030204" pitchFamily="34" charset="0"/>
                <a:cs typeface="Times New Roman" panose="02020603050405020304" pitchFamily="18" charset="0"/>
              </a:rPr>
              <a:t>Pengambilan Keputusan</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err="1">
                <a:effectLst/>
                <a:latin typeface="Calibri" panose="020F0502020204030204" pitchFamily="34" charset="0"/>
                <a:ea typeface="Calibri" panose="020F0502020204030204" pitchFamily="34" charset="0"/>
                <a:cs typeface="Times New Roman" panose="02020603050405020304" pitchFamily="18" charset="0"/>
              </a:rPr>
              <a:t>cara</a:t>
            </a:r>
            <a:r>
              <a:rPr lang="id-ID" sz="2800" b="1" kern="100" dirty="0">
                <a:effectLst/>
                <a:latin typeface="Calibri" panose="020F0502020204030204" pitchFamily="34" charset="0"/>
                <a:ea typeface="Calibri" panose="020F0502020204030204" pitchFamily="34" charset="0"/>
                <a:cs typeface="Times New Roman" panose="02020603050405020304" pitchFamily="18" charset="0"/>
              </a:rPr>
              <a:t> yang Etis</a:t>
            </a:r>
            <a:r>
              <a:rPr lang="en-US" sz="2800" b="1" kern="100" dirty="0">
                <a:latin typeface="Calibri" panose="020F0502020204030204" pitchFamily="34" charset="0"/>
                <a:ea typeface="Calibri" panose="020F0502020204030204" pitchFamily="34" charset="0"/>
                <a:cs typeface="Times New Roman" panose="02020603050405020304" pitchFamily="18" charset="0"/>
              </a:rPr>
              <a:t> </a:t>
            </a:r>
            <a:r>
              <a:rPr lang="en-US" sz="2800" b="1" i="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(Ethical Decision-Making Frameworks)</a:t>
            </a:r>
            <a:endParaRPr lang="id-ID" sz="28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id-ID" sz="2800" b="1" kern="100" dirty="0">
                <a:effectLst/>
                <a:latin typeface="Calibri" panose="020F0502020204030204" pitchFamily="34" charset="0"/>
                <a:ea typeface="Calibri" panose="020F0502020204030204" pitchFamily="34" charset="0"/>
                <a:cs typeface="Times New Roman" panose="02020603050405020304" pitchFamily="18" charset="0"/>
              </a:rPr>
              <a:t>Membina Budaya Integritas</a:t>
            </a:r>
            <a:r>
              <a:rPr lang="en-US" sz="2800" b="1" kern="100" dirty="0">
                <a:latin typeface="Calibri" panose="020F0502020204030204" pitchFamily="34" charset="0"/>
                <a:ea typeface="Calibri" panose="020F0502020204030204" pitchFamily="34" charset="0"/>
                <a:cs typeface="Times New Roman" panose="02020603050405020304" pitchFamily="18" charset="0"/>
              </a:rPr>
              <a:t> </a:t>
            </a:r>
            <a:r>
              <a:rPr lang="en-US" sz="2800" b="1" i="1" kern="100" dirty="0">
                <a:solidFill>
                  <a:srgbClr val="3A21F3"/>
                </a:solidFill>
                <a:latin typeface="Calibri" panose="020F0502020204030204" pitchFamily="34" charset="0"/>
                <a:ea typeface="Calibri" panose="020F0502020204030204" pitchFamily="34" charset="0"/>
                <a:cs typeface="Times New Roman" panose="02020603050405020304" pitchFamily="18" charset="0"/>
              </a:rPr>
              <a:t>(Fostering a Culture of Integrity)</a:t>
            </a:r>
            <a:endParaRPr lang="en-US" sz="2800" b="1" i="1" kern="100" dirty="0">
              <a:solidFill>
                <a:srgbClr val="3A21F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id-ID" sz="2800" b="1" dirty="0">
                <a:effectLst/>
                <a:latin typeface="Calibri" panose="020F0502020204030204" pitchFamily="34" charset="0"/>
                <a:ea typeface="Calibri" panose="020F0502020204030204" pitchFamily="34" charset="0"/>
                <a:cs typeface="Times New Roman" panose="02020603050405020304" pitchFamily="18" charset="0"/>
              </a:rPr>
              <a:t>Mekanisme Akuntabilitas</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(Accountability Mechanisms)</a:t>
            </a:r>
            <a:endParaRPr lang="id-ID" sz="2800" i="1" dirty="0">
              <a:solidFill>
                <a:srgbClr val="00B050"/>
              </a:solidFill>
            </a:endParaRPr>
          </a:p>
        </p:txBody>
      </p:sp>
    </p:spTree>
    <p:extLst>
      <p:ext uri="{BB962C8B-B14F-4D97-AF65-F5344CB8AC3E}">
        <p14:creationId xmlns:p14="http://schemas.microsoft.com/office/powerpoint/2010/main" val="4029188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BFECE35-3870-419D-B68E-76264AABB28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972" r="9972"/>
          <a:stretch/>
        </p:blipFill>
        <p:spPr>
          <a:xfrm>
            <a:off x="0" y="0"/>
            <a:ext cx="5022937" cy="6858000"/>
          </a:xfrm>
        </p:spPr>
      </p:pic>
      <p:sp>
        <p:nvSpPr>
          <p:cNvPr id="2" name="Freeform 1">
            <a:extLst>
              <a:ext uri="{FF2B5EF4-FFF2-40B4-BE49-F238E27FC236}">
                <a16:creationId xmlns:a16="http://schemas.microsoft.com/office/drawing/2014/main" id="{8D33FBFE-CFE2-BA4B-828A-B7A16C4953B7}"/>
              </a:ext>
            </a:extLst>
          </p:cNvPr>
          <p:cNvSpPr/>
          <p:nvPr/>
        </p:nvSpPr>
        <p:spPr>
          <a:xfrm>
            <a:off x="0" y="0"/>
            <a:ext cx="5285984" cy="6858000"/>
          </a:xfrm>
          <a:custGeom>
            <a:avLst/>
            <a:gdLst>
              <a:gd name="connsiteX0" fmla="*/ 10468303 w 10468303"/>
              <a:gd name="connsiteY0" fmla="*/ 0 h 7993118"/>
              <a:gd name="connsiteX1" fmla="*/ 2459420 w 10468303"/>
              <a:gd name="connsiteY1" fmla="*/ 7993118 h 7993118"/>
              <a:gd name="connsiteX2" fmla="*/ 0 w 10468303"/>
              <a:gd name="connsiteY2" fmla="*/ 7993118 h 7993118"/>
              <a:gd name="connsiteX3" fmla="*/ 0 w 10468303"/>
              <a:gd name="connsiteY3" fmla="*/ 1340069 h 7993118"/>
              <a:gd name="connsiteX4" fmla="*/ 1324303 w 10468303"/>
              <a:gd name="connsiteY4" fmla="*/ 15766 h 7993118"/>
              <a:gd name="connsiteX5" fmla="*/ 10468303 w 10468303"/>
              <a:gd name="connsiteY5" fmla="*/ 0 h 7993118"/>
              <a:gd name="connsiteX0" fmla="*/ 10421007 w 10421007"/>
              <a:gd name="connsiteY0" fmla="*/ 0 h 7977353"/>
              <a:gd name="connsiteX1" fmla="*/ 2459420 w 10421007"/>
              <a:gd name="connsiteY1" fmla="*/ 7977353 h 7977353"/>
              <a:gd name="connsiteX2" fmla="*/ 0 w 10421007"/>
              <a:gd name="connsiteY2" fmla="*/ 7977353 h 7977353"/>
              <a:gd name="connsiteX3" fmla="*/ 0 w 10421007"/>
              <a:gd name="connsiteY3" fmla="*/ 1324304 h 7977353"/>
              <a:gd name="connsiteX4" fmla="*/ 1324303 w 10421007"/>
              <a:gd name="connsiteY4" fmla="*/ 1 h 7977353"/>
              <a:gd name="connsiteX5" fmla="*/ 10421007 w 10421007"/>
              <a:gd name="connsiteY5" fmla="*/ 0 h 7977353"/>
              <a:gd name="connsiteX0" fmla="*/ 10405242 w 10405242"/>
              <a:gd name="connsiteY0" fmla="*/ 15764 h 7977352"/>
              <a:gd name="connsiteX1" fmla="*/ 2459420 w 10405242"/>
              <a:gd name="connsiteY1" fmla="*/ 7977352 h 7977352"/>
              <a:gd name="connsiteX2" fmla="*/ 0 w 10405242"/>
              <a:gd name="connsiteY2" fmla="*/ 7977352 h 7977352"/>
              <a:gd name="connsiteX3" fmla="*/ 0 w 10405242"/>
              <a:gd name="connsiteY3" fmla="*/ 1324303 h 7977352"/>
              <a:gd name="connsiteX4" fmla="*/ 1324303 w 10405242"/>
              <a:gd name="connsiteY4" fmla="*/ 0 h 7977352"/>
              <a:gd name="connsiteX5" fmla="*/ 10405242 w 10405242"/>
              <a:gd name="connsiteY5" fmla="*/ 15764 h 7977352"/>
              <a:gd name="connsiteX0" fmla="*/ 10405242 w 10405242"/>
              <a:gd name="connsiteY0" fmla="*/ 15764 h 7977352"/>
              <a:gd name="connsiteX1" fmla="*/ 2459420 w 10405242"/>
              <a:gd name="connsiteY1" fmla="*/ 7977352 h 7977352"/>
              <a:gd name="connsiteX2" fmla="*/ 0 w 10405242"/>
              <a:gd name="connsiteY2" fmla="*/ 7977352 h 7977352"/>
              <a:gd name="connsiteX3" fmla="*/ 0 w 10405242"/>
              <a:gd name="connsiteY3" fmla="*/ 1288208 h 7977352"/>
              <a:gd name="connsiteX4" fmla="*/ 1324303 w 10405242"/>
              <a:gd name="connsiteY4" fmla="*/ 0 h 7977352"/>
              <a:gd name="connsiteX5" fmla="*/ 10405242 w 10405242"/>
              <a:gd name="connsiteY5" fmla="*/ 15764 h 7977352"/>
              <a:gd name="connsiteX0" fmla="*/ 10405242 w 10405242"/>
              <a:gd name="connsiteY0" fmla="*/ 15764 h 7977352"/>
              <a:gd name="connsiteX1" fmla="*/ 2459420 w 10405242"/>
              <a:gd name="connsiteY1" fmla="*/ 7977352 h 7977352"/>
              <a:gd name="connsiteX2" fmla="*/ 0 w 10405242"/>
              <a:gd name="connsiteY2" fmla="*/ 7977352 h 7977352"/>
              <a:gd name="connsiteX3" fmla="*/ 0 w 10405242"/>
              <a:gd name="connsiteY3" fmla="*/ 1288208 h 7977352"/>
              <a:gd name="connsiteX4" fmla="*/ 1282193 w 10405242"/>
              <a:gd name="connsiteY4" fmla="*/ 0 h 7977352"/>
              <a:gd name="connsiteX5" fmla="*/ 10405242 w 10405242"/>
              <a:gd name="connsiteY5" fmla="*/ 15764 h 797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5242" h="7977352">
                <a:moveTo>
                  <a:pt x="10405242" y="15764"/>
                </a:moveTo>
                <a:lnTo>
                  <a:pt x="2459420" y="7977352"/>
                </a:lnTo>
                <a:lnTo>
                  <a:pt x="0" y="7977352"/>
                </a:lnTo>
                <a:lnTo>
                  <a:pt x="0" y="1288208"/>
                </a:lnTo>
                <a:lnTo>
                  <a:pt x="1282193" y="0"/>
                </a:lnTo>
                <a:lnTo>
                  <a:pt x="10405242" y="15764"/>
                </a:lnTo>
                <a:close/>
              </a:path>
            </a:pathLst>
          </a:custGeom>
          <a:solidFill>
            <a:srgbClr val="2223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E49FFA-7E50-F942-A13A-F123B0420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08" y="188664"/>
            <a:ext cx="1384502" cy="702876"/>
          </a:xfrm>
          <a:prstGeom prst="rect">
            <a:avLst/>
          </a:prstGeom>
        </p:spPr>
      </p:pic>
      <p:sp>
        <p:nvSpPr>
          <p:cNvPr id="3" name="Freeform 2">
            <a:extLst>
              <a:ext uri="{FF2B5EF4-FFF2-40B4-BE49-F238E27FC236}">
                <a16:creationId xmlns:a16="http://schemas.microsoft.com/office/drawing/2014/main" id="{A42441B1-069D-204F-AA93-3EA223360625}"/>
              </a:ext>
            </a:extLst>
          </p:cNvPr>
          <p:cNvSpPr/>
          <p:nvPr/>
        </p:nvSpPr>
        <p:spPr>
          <a:xfrm rot="20904144">
            <a:off x="702030" y="482251"/>
            <a:ext cx="5396154" cy="5893496"/>
          </a:xfrm>
          <a:custGeom>
            <a:avLst/>
            <a:gdLst>
              <a:gd name="connsiteX0" fmla="*/ 0 w 6824869"/>
              <a:gd name="connsiteY0" fmla="*/ 7262191 h 7328452"/>
              <a:gd name="connsiteX1" fmla="*/ 6149008 w 6824869"/>
              <a:gd name="connsiteY1" fmla="*/ 0 h 7328452"/>
              <a:gd name="connsiteX2" fmla="*/ 6824869 w 6824869"/>
              <a:gd name="connsiteY2" fmla="*/ 0 h 7328452"/>
              <a:gd name="connsiteX3" fmla="*/ 636104 w 6824869"/>
              <a:gd name="connsiteY3" fmla="*/ 7328452 h 7328452"/>
              <a:gd name="connsiteX4" fmla="*/ 0 w 6824869"/>
              <a:gd name="connsiteY4" fmla="*/ 7262191 h 7328452"/>
              <a:gd name="connsiteX0" fmla="*/ 0 w 6533321"/>
              <a:gd name="connsiteY0" fmla="*/ 7262191 h 7328452"/>
              <a:gd name="connsiteX1" fmla="*/ 6149008 w 6533321"/>
              <a:gd name="connsiteY1" fmla="*/ 0 h 7328452"/>
              <a:gd name="connsiteX2" fmla="*/ 6533321 w 6533321"/>
              <a:gd name="connsiteY2" fmla="*/ 26504 h 7328452"/>
              <a:gd name="connsiteX3" fmla="*/ 636104 w 6533321"/>
              <a:gd name="connsiteY3" fmla="*/ 7328452 h 7328452"/>
              <a:gd name="connsiteX4" fmla="*/ 0 w 6533321"/>
              <a:gd name="connsiteY4" fmla="*/ 7262191 h 7328452"/>
              <a:gd name="connsiteX0" fmla="*/ 0 w 6533321"/>
              <a:gd name="connsiteY0" fmla="*/ 7262191 h 7301947"/>
              <a:gd name="connsiteX1" fmla="*/ 6149008 w 6533321"/>
              <a:gd name="connsiteY1" fmla="*/ 0 h 7301947"/>
              <a:gd name="connsiteX2" fmla="*/ 6533321 w 6533321"/>
              <a:gd name="connsiteY2" fmla="*/ 26504 h 7301947"/>
              <a:gd name="connsiteX3" fmla="*/ 357808 w 6533321"/>
              <a:gd name="connsiteY3" fmla="*/ 7301947 h 7301947"/>
              <a:gd name="connsiteX4" fmla="*/ 0 w 6533321"/>
              <a:gd name="connsiteY4" fmla="*/ 7262191 h 730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321" h="7301947">
                <a:moveTo>
                  <a:pt x="0" y="7262191"/>
                </a:moveTo>
                <a:lnTo>
                  <a:pt x="6149008" y="0"/>
                </a:lnTo>
                <a:lnTo>
                  <a:pt x="6533321" y="26504"/>
                </a:lnTo>
                <a:lnTo>
                  <a:pt x="357808" y="7301947"/>
                </a:lnTo>
                <a:lnTo>
                  <a:pt x="0" y="7262191"/>
                </a:lnTo>
                <a:close/>
              </a:path>
            </a:pathLst>
          </a:cu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B3E28F1C-2B41-4922-96F5-E2A3DC026179}"/>
              </a:ext>
            </a:extLst>
          </p:cNvPr>
          <p:cNvGrpSpPr/>
          <p:nvPr/>
        </p:nvGrpSpPr>
        <p:grpSpPr>
          <a:xfrm>
            <a:off x="6434842" y="6385013"/>
            <a:ext cx="5355622" cy="441176"/>
            <a:chOff x="6349911" y="5880978"/>
            <a:chExt cx="5355622" cy="441176"/>
          </a:xfrm>
        </p:grpSpPr>
        <p:sp>
          <p:nvSpPr>
            <p:cNvPr id="41" name="Subtitle 2">
              <a:extLst>
                <a:ext uri="{FF2B5EF4-FFF2-40B4-BE49-F238E27FC236}">
                  <a16:creationId xmlns:a16="http://schemas.microsoft.com/office/drawing/2014/main" id="{27EBFB2D-FBF2-4854-9C4B-CDE2696678A6}"/>
                </a:ext>
              </a:extLst>
            </p:cNvPr>
            <p:cNvSpPr txBox="1">
              <a:spLocks/>
            </p:cNvSpPr>
            <p:nvPr/>
          </p:nvSpPr>
          <p:spPr bwMode="auto">
            <a:xfrm>
              <a:off x="10906504" y="5918743"/>
              <a:ext cx="799029" cy="4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50"/>
                  </a:solidFill>
                  <a:latin typeface="Trebuchet MS" pitchFamily="34" charset="0"/>
                </a:rPr>
                <a:t>PEDULI</a:t>
              </a:r>
            </a:p>
          </p:txBody>
        </p:sp>
        <p:sp>
          <p:nvSpPr>
            <p:cNvPr id="42" name="Subtitle 2">
              <a:extLst>
                <a:ext uri="{FF2B5EF4-FFF2-40B4-BE49-F238E27FC236}">
                  <a16:creationId xmlns:a16="http://schemas.microsoft.com/office/drawing/2014/main" id="{14968954-0ADB-438A-AEE3-AFF92677A72D}"/>
                </a:ext>
              </a:extLst>
            </p:cNvPr>
            <p:cNvSpPr txBox="1">
              <a:spLocks/>
            </p:cNvSpPr>
            <p:nvPr/>
          </p:nvSpPr>
          <p:spPr bwMode="auto">
            <a:xfrm>
              <a:off x="9699672" y="5906502"/>
              <a:ext cx="980521" cy="35233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chemeClr val="accent1">
                      <a:lumMod val="60000"/>
                      <a:lumOff val="40000"/>
                    </a:schemeClr>
                  </a:solidFill>
                  <a:latin typeface="Trebuchet MS" pitchFamily="34" charset="0"/>
                </a:rPr>
                <a:t>INOVATIF</a:t>
              </a:r>
            </a:p>
          </p:txBody>
        </p:sp>
        <p:sp>
          <p:nvSpPr>
            <p:cNvPr id="43" name="Subtitle 2">
              <a:extLst>
                <a:ext uri="{FF2B5EF4-FFF2-40B4-BE49-F238E27FC236}">
                  <a16:creationId xmlns:a16="http://schemas.microsoft.com/office/drawing/2014/main" id="{60CBDE3C-F978-4D44-8989-38E295698B90}"/>
                </a:ext>
              </a:extLst>
            </p:cNvPr>
            <p:cNvSpPr txBox="1">
              <a:spLocks/>
            </p:cNvSpPr>
            <p:nvPr/>
          </p:nvSpPr>
          <p:spPr bwMode="auto">
            <a:xfrm>
              <a:off x="6674548" y="5919967"/>
              <a:ext cx="1231542" cy="35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FF0000"/>
                  </a:solidFill>
                  <a:latin typeface="Trebuchet MS" pitchFamily="34" charset="0"/>
                </a:rPr>
                <a:t>INTEGRITAS</a:t>
              </a:r>
            </a:p>
          </p:txBody>
        </p:sp>
        <p:sp>
          <p:nvSpPr>
            <p:cNvPr id="44" name="Subtitle 2">
              <a:extLst>
                <a:ext uri="{FF2B5EF4-FFF2-40B4-BE49-F238E27FC236}">
                  <a16:creationId xmlns:a16="http://schemas.microsoft.com/office/drawing/2014/main" id="{DBDE8E45-9FFB-4C06-9FAC-3738AC095959}"/>
                </a:ext>
              </a:extLst>
            </p:cNvPr>
            <p:cNvSpPr txBox="1">
              <a:spLocks/>
            </p:cNvSpPr>
            <p:nvPr/>
          </p:nvSpPr>
          <p:spPr bwMode="auto">
            <a:xfrm>
              <a:off x="8100281" y="5918743"/>
              <a:ext cx="1360001" cy="3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F0"/>
                  </a:solidFill>
                  <a:latin typeface="Trebuchet MS" pitchFamily="34" charset="0"/>
                </a:rPr>
                <a:t>PROFESIONAL</a:t>
              </a:r>
            </a:p>
          </p:txBody>
        </p:sp>
        <p:pic>
          <p:nvPicPr>
            <p:cNvPr id="45" name="Picture 10">
              <a:extLst>
                <a:ext uri="{FF2B5EF4-FFF2-40B4-BE49-F238E27FC236}">
                  <a16:creationId xmlns:a16="http://schemas.microsoft.com/office/drawing/2014/main" id="{297BB860-8070-408F-910C-E8ED90B1B3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9911" y="5897883"/>
              <a:ext cx="377947" cy="35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a:extLst>
                <a:ext uri="{FF2B5EF4-FFF2-40B4-BE49-F238E27FC236}">
                  <a16:creationId xmlns:a16="http://schemas.microsoft.com/office/drawing/2014/main" id="{DB8BB141-CA77-41C3-8574-76EDF28858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7442" y="5880978"/>
              <a:ext cx="404257" cy="3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2">
              <a:extLst>
                <a:ext uri="{FF2B5EF4-FFF2-40B4-BE49-F238E27FC236}">
                  <a16:creationId xmlns:a16="http://schemas.microsoft.com/office/drawing/2014/main" id="{672C6F2D-F495-4365-9575-4EF3040A25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71610" y="5906502"/>
              <a:ext cx="348273" cy="32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3">
              <a:extLst>
                <a:ext uri="{FF2B5EF4-FFF2-40B4-BE49-F238E27FC236}">
                  <a16:creationId xmlns:a16="http://schemas.microsoft.com/office/drawing/2014/main" id="{F5E1DAF1-90FC-4A7D-B9B7-6328684E865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80937" y="5930480"/>
              <a:ext cx="325567" cy="33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 name="Picture 48">
            <a:extLst>
              <a:ext uri="{FF2B5EF4-FFF2-40B4-BE49-F238E27FC236}">
                <a16:creationId xmlns:a16="http://schemas.microsoft.com/office/drawing/2014/main" id="{884D9CA0-96E3-4374-843D-2E1B314A78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949" y="224426"/>
            <a:ext cx="1433880" cy="637280"/>
          </a:xfrm>
          <a:prstGeom prst="rect">
            <a:avLst/>
          </a:prstGeom>
        </p:spPr>
      </p:pic>
      <p:sp>
        <p:nvSpPr>
          <p:cNvPr id="5" name="TextBox 4">
            <a:extLst>
              <a:ext uri="{FF2B5EF4-FFF2-40B4-BE49-F238E27FC236}">
                <a16:creationId xmlns:a16="http://schemas.microsoft.com/office/drawing/2014/main" id="{A98DA23A-ABFB-6DB2-265D-1B94056D94D4}"/>
              </a:ext>
            </a:extLst>
          </p:cNvPr>
          <p:cNvSpPr txBox="1"/>
          <p:nvPr/>
        </p:nvSpPr>
        <p:spPr>
          <a:xfrm>
            <a:off x="5450693" y="831605"/>
            <a:ext cx="5799996" cy="830997"/>
          </a:xfrm>
          <a:prstGeom prst="rect">
            <a:avLst/>
          </a:prstGeom>
          <a:noFill/>
        </p:spPr>
        <p:txBody>
          <a:bodyPr wrap="square">
            <a:spAutoFit/>
          </a:bodyPr>
          <a:lstStyle/>
          <a:p>
            <a:pPr algn="r"/>
            <a:r>
              <a:rPr lang="id-ID" sz="2400" b="1" i="0" dirty="0">
                <a:solidFill>
                  <a:srgbClr val="370CEE"/>
                </a:solidFill>
                <a:effectLst/>
                <a:latin typeface="Cambria Math" panose="02040503050406030204" pitchFamily="18" charset="0"/>
                <a:ea typeface="Cambria Math" panose="02040503050406030204" pitchFamily="18" charset="0"/>
              </a:rPr>
              <a:t>KARAKTERISTIK</a:t>
            </a:r>
            <a:r>
              <a:rPr lang="id-ID" sz="2400" b="1" i="0" dirty="0">
                <a:solidFill>
                  <a:srgbClr val="008000"/>
                </a:solidFill>
                <a:effectLst/>
                <a:latin typeface="Cambria Math" panose="02040503050406030204" pitchFamily="18" charset="0"/>
                <a:ea typeface="Cambria Math" panose="02040503050406030204" pitchFamily="18" charset="0"/>
              </a:rPr>
              <a:t> INTEGRITAS </a:t>
            </a:r>
            <a:r>
              <a:rPr lang="id-ID" sz="2400" b="1" i="0" dirty="0">
                <a:effectLst/>
                <a:latin typeface="Cambria Math" panose="02040503050406030204" pitchFamily="18" charset="0"/>
                <a:ea typeface="Cambria Math" panose="02040503050406030204" pitchFamily="18" charset="0"/>
              </a:rPr>
              <a:t>DALAM</a:t>
            </a:r>
            <a:r>
              <a:rPr lang="id-ID" sz="2400" b="1" i="0" dirty="0">
                <a:solidFill>
                  <a:srgbClr val="008000"/>
                </a:solidFill>
                <a:effectLst/>
                <a:latin typeface="Cambria Math" panose="02040503050406030204" pitchFamily="18" charset="0"/>
                <a:ea typeface="Cambria Math" panose="02040503050406030204" pitchFamily="18" charset="0"/>
              </a:rPr>
              <a:t> </a:t>
            </a:r>
            <a:r>
              <a:rPr lang="id-ID" sz="2400" b="1" i="0" dirty="0">
                <a:solidFill>
                  <a:srgbClr val="C00000"/>
                </a:solidFill>
                <a:effectLst/>
                <a:latin typeface="Cambria Math" panose="02040503050406030204" pitchFamily="18" charset="0"/>
                <a:ea typeface="Cambria Math" panose="02040503050406030204" pitchFamily="18" charset="0"/>
              </a:rPr>
              <a:t>KEPEMIMPINAN</a:t>
            </a:r>
            <a:endParaRPr lang="id-ID" sz="2400" dirty="0">
              <a:solidFill>
                <a:srgbClr val="C00000"/>
              </a:solidFill>
              <a:latin typeface="Cambria Math" panose="02040503050406030204" pitchFamily="18" charset="0"/>
              <a:ea typeface="Cambria Math" panose="02040503050406030204" pitchFamily="18" charset="0"/>
            </a:endParaRPr>
          </a:p>
        </p:txBody>
      </p:sp>
      <p:sp>
        <p:nvSpPr>
          <p:cNvPr id="8" name="TextBox 7">
            <a:extLst>
              <a:ext uri="{FF2B5EF4-FFF2-40B4-BE49-F238E27FC236}">
                <a16:creationId xmlns:a16="http://schemas.microsoft.com/office/drawing/2014/main" id="{711D7BB1-3428-08FB-A2D8-FBC6C79A3117}"/>
              </a:ext>
            </a:extLst>
          </p:cNvPr>
          <p:cNvSpPr txBox="1"/>
          <p:nvPr/>
        </p:nvSpPr>
        <p:spPr>
          <a:xfrm>
            <a:off x="4824227" y="1788230"/>
            <a:ext cx="6824806" cy="3477875"/>
          </a:xfrm>
          <a:prstGeom prst="rect">
            <a:avLst/>
          </a:prstGeom>
          <a:noFill/>
        </p:spPr>
        <p:txBody>
          <a:bodyPr wrap="square">
            <a:spAutoFit/>
          </a:bodyPr>
          <a:lstStyle/>
          <a:p>
            <a:pPr marL="273050" indent="-273050" algn="l">
              <a:buFont typeface="Arial" panose="020B0604020202020204" pitchFamily="34" charset="0"/>
              <a:buChar char="•"/>
            </a:pPr>
            <a:r>
              <a:rPr lang="id-ID" sz="2000" b="1" i="0" dirty="0">
                <a:solidFill>
                  <a:srgbClr val="370CEE"/>
                </a:solidFill>
                <a:effectLst/>
                <a:latin typeface="Cambria Math" panose="02040503050406030204" pitchFamily="18" charset="0"/>
                <a:ea typeface="Cambria Math" panose="02040503050406030204" pitchFamily="18" charset="0"/>
              </a:rPr>
              <a:t>Ketulusan</a:t>
            </a:r>
            <a:r>
              <a:rPr lang="en-US" sz="2000" b="1" i="0" dirty="0">
                <a:solidFill>
                  <a:srgbClr val="370CEE"/>
                </a:solidFill>
                <a:effectLst/>
                <a:latin typeface="Cambria Math" panose="02040503050406030204" pitchFamily="18" charset="0"/>
                <a:ea typeface="Cambria Math" panose="02040503050406030204" pitchFamily="18" charset="0"/>
              </a:rPr>
              <a:t> -- </a:t>
            </a:r>
            <a:r>
              <a:rPr lang="id-ID" sz="2000" b="0" i="0" dirty="0">
                <a:effectLst/>
                <a:latin typeface="Cambria Math" panose="02040503050406030204" pitchFamily="18" charset="0"/>
                <a:ea typeface="Cambria Math" panose="02040503050406030204" pitchFamily="18" charset="0"/>
              </a:rPr>
              <a:t>Ketulusan adalah </a:t>
            </a:r>
            <a:r>
              <a:rPr lang="id-ID" sz="2000" b="1" i="0" dirty="0">
                <a:solidFill>
                  <a:srgbClr val="370CEE"/>
                </a:solidFill>
                <a:effectLst/>
                <a:latin typeface="Cambria Math" panose="02040503050406030204" pitchFamily="18" charset="0"/>
                <a:ea typeface="Cambria Math" panose="02040503050406030204" pitchFamily="18" charset="0"/>
              </a:rPr>
              <a:t>perilaku tanpa kepura-puraan </a:t>
            </a:r>
            <a:r>
              <a:rPr lang="id-ID" sz="2000" b="0" i="0" dirty="0">
                <a:effectLst/>
                <a:latin typeface="Cambria Math" panose="02040503050406030204" pitchFamily="18" charset="0"/>
                <a:ea typeface="Cambria Math" panose="02040503050406030204" pitchFamily="18" charset="0"/>
              </a:rPr>
              <a:t>dan kesan yang </a:t>
            </a:r>
            <a:r>
              <a:rPr lang="id-ID" sz="2000" b="1" i="0" dirty="0">
                <a:solidFill>
                  <a:srgbClr val="370CEE"/>
                </a:solidFill>
                <a:effectLst/>
                <a:latin typeface="Cambria Math" panose="02040503050406030204" pitchFamily="18" charset="0"/>
                <a:ea typeface="Cambria Math" panose="02040503050406030204" pitchFamily="18" charset="0"/>
              </a:rPr>
              <a:t>palsu</a:t>
            </a:r>
            <a:r>
              <a:rPr lang="id-ID" sz="2000" b="0" i="0" dirty="0">
                <a:effectLst/>
                <a:latin typeface="Cambria Math" panose="02040503050406030204" pitchFamily="18" charset="0"/>
                <a:ea typeface="Cambria Math" panose="02040503050406030204" pitchFamily="18" charset="0"/>
              </a:rPr>
              <a:t>. </a:t>
            </a:r>
            <a:r>
              <a:rPr lang="id-ID" sz="2000" b="1" i="0" dirty="0">
                <a:solidFill>
                  <a:srgbClr val="370CEE"/>
                </a:solidFill>
                <a:effectLst/>
                <a:latin typeface="Cambria Math" panose="02040503050406030204" pitchFamily="18" charset="0"/>
                <a:ea typeface="Cambria Math" panose="02040503050406030204" pitchFamily="18" charset="0"/>
              </a:rPr>
              <a:t>Pemimpin yang berintegritas </a:t>
            </a:r>
            <a:r>
              <a:rPr lang="id-ID" sz="2000" b="0" i="0" dirty="0">
                <a:effectLst/>
                <a:latin typeface="Cambria Math" panose="02040503050406030204" pitchFamily="18" charset="0"/>
                <a:ea typeface="Cambria Math" panose="02040503050406030204" pitchFamily="18" charset="0"/>
              </a:rPr>
              <a:t>bersikap </a:t>
            </a:r>
            <a:r>
              <a:rPr lang="id-ID" sz="2000" b="1" i="0" dirty="0">
                <a:solidFill>
                  <a:srgbClr val="370CEE"/>
                </a:solidFill>
                <a:effectLst/>
                <a:latin typeface="Cambria Math" panose="02040503050406030204" pitchFamily="18" charset="0"/>
                <a:ea typeface="Cambria Math" panose="02040503050406030204" pitchFamily="18" charset="0"/>
              </a:rPr>
              <a:t>tulus</a:t>
            </a:r>
            <a:r>
              <a:rPr lang="id-ID" sz="2000" b="0" i="0" dirty="0">
                <a:effectLst/>
                <a:latin typeface="Cambria Math" panose="02040503050406030204" pitchFamily="18" charset="0"/>
                <a:ea typeface="Cambria Math" panose="02040503050406030204" pitchFamily="18" charset="0"/>
              </a:rPr>
              <a:t> -- </a:t>
            </a:r>
            <a:r>
              <a:rPr lang="id-ID" sz="2000" b="1" i="0" dirty="0">
                <a:solidFill>
                  <a:srgbClr val="370CEE"/>
                </a:solidFill>
                <a:effectLst/>
                <a:latin typeface="Cambria Math" panose="02040503050406030204" pitchFamily="18" charset="0"/>
                <a:ea typeface="Cambria Math" panose="02040503050406030204" pitchFamily="18" charset="0"/>
              </a:rPr>
              <a:t>tindakan</a:t>
            </a:r>
            <a:r>
              <a:rPr lang="id-ID" sz="2000" b="0" i="0" dirty="0">
                <a:effectLst/>
                <a:latin typeface="Cambria Math" panose="02040503050406030204" pitchFamily="18" charset="0"/>
                <a:ea typeface="Cambria Math" panose="02040503050406030204" pitchFamily="18" charset="0"/>
              </a:rPr>
              <a:t> mereka </a:t>
            </a:r>
            <a:r>
              <a:rPr lang="id-ID" sz="2000" b="1" i="0" dirty="0">
                <a:solidFill>
                  <a:srgbClr val="370CEE"/>
                </a:solidFill>
                <a:effectLst/>
                <a:latin typeface="Cambria Math" panose="02040503050406030204" pitchFamily="18" charset="0"/>
                <a:ea typeface="Cambria Math" panose="02040503050406030204" pitchFamily="18" charset="0"/>
              </a:rPr>
              <a:t>sesuai dengan perkataannya</a:t>
            </a:r>
            <a:r>
              <a:rPr lang="en-US" sz="2000" b="1" i="0" dirty="0">
                <a:effectLst/>
                <a:latin typeface="Cambria Math" panose="02040503050406030204" pitchFamily="18" charset="0"/>
                <a:ea typeface="Cambria Math" panose="02040503050406030204" pitchFamily="18" charset="0"/>
              </a:rPr>
              <a:t>;</a:t>
            </a:r>
          </a:p>
          <a:p>
            <a:pPr marL="273050" indent="-273050">
              <a:buFont typeface="Arial" panose="020B0604020202020204" pitchFamily="34" charset="0"/>
              <a:buChar char="•"/>
            </a:pPr>
            <a:r>
              <a:rPr lang="id-ID" sz="2000" b="1" i="0" dirty="0">
                <a:solidFill>
                  <a:srgbClr val="00B050"/>
                </a:solidFill>
                <a:effectLst/>
                <a:latin typeface="Cambria Math" panose="02040503050406030204" pitchFamily="18" charset="0"/>
                <a:ea typeface="Cambria Math" panose="02040503050406030204" pitchFamily="18" charset="0"/>
              </a:rPr>
              <a:t>Konsistensi</a:t>
            </a:r>
            <a:r>
              <a:rPr lang="en-US" sz="2000" b="1" i="0" dirty="0">
                <a:solidFill>
                  <a:srgbClr val="370CEE"/>
                </a:solidFill>
                <a:effectLst/>
                <a:latin typeface="Cambria Math" panose="02040503050406030204" pitchFamily="18" charset="0"/>
                <a:ea typeface="Cambria Math" panose="02040503050406030204" pitchFamily="18" charset="0"/>
              </a:rPr>
              <a:t> -- </a:t>
            </a:r>
            <a:r>
              <a:rPr lang="id-ID" sz="2000" b="0" i="0" dirty="0">
                <a:effectLst/>
                <a:latin typeface="Cambria Math" panose="02040503050406030204" pitchFamily="18" charset="0"/>
                <a:ea typeface="Cambria Math" panose="02040503050406030204" pitchFamily="18" charset="0"/>
              </a:rPr>
              <a:t>pemimpin </a:t>
            </a:r>
            <a:r>
              <a:rPr lang="id-ID" sz="2000" b="1" i="0" dirty="0">
                <a:solidFill>
                  <a:srgbClr val="008000"/>
                </a:solidFill>
                <a:effectLst/>
                <a:latin typeface="Cambria Math" panose="02040503050406030204" pitchFamily="18" charset="0"/>
                <a:ea typeface="Cambria Math" panose="02040503050406030204" pitchFamily="18" charset="0"/>
              </a:rPr>
              <a:t>berintegritas</a:t>
            </a:r>
            <a:r>
              <a:rPr lang="id-ID" sz="2000" b="0" i="0" dirty="0">
                <a:effectLst/>
                <a:latin typeface="Cambria Math" panose="02040503050406030204" pitchFamily="18" charset="0"/>
                <a:ea typeface="Cambria Math" panose="02040503050406030204" pitchFamily="18" charset="0"/>
              </a:rPr>
              <a:t> </a:t>
            </a:r>
            <a:r>
              <a:rPr lang="en-US" sz="2000" b="0" i="0" dirty="0" err="1">
                <a:effectLst/>
                <a:latin typeface="Cambria Math" panose="02040503050406030204" pitchFamily="18" charset="0"/>
                <a:ea typeface="Cambria Math" panose="02040503050406030204" pitchFamily="18" charset="0"/>
              </a:rPr>
              <a:t>akan</a:t>
            </a:r>
            <a:r>
              <a:rPr lang="en-US" sz="2000" b="0" i="0" dirty="0">
                <a:effectLst/>
                <a:latin typeface="Cambria Math" panose="02040503050406030204" pitchFamily="18" charset="0"/>
                <a:ea typeface="Cambria Math" panose="02040503050406030204" pitchFamily="18" charset="0"/>
              </a:rPr>
              <a:t> </a:t>
            </a:r>
            <a:r>
              <a:rPr lang="id-ID" sz="2000" b="1" i="0" dirty="0">
                <a:solidFill>
                  <a:srgbClr val="008000"/>
                </a:solidFill>
                <a:effectLst/>
                <a:latin typeface="Cambria Math" panose="02040503050406030204" pitchFamily="18" charset="0"/>
                <a:ea typeface="Cambria Math" panose="02040503050406030204" pitchFamily="18" charset="0"/>
              </a:rPr>
              <a:t>konsisten</a:t>
            </a:r>
            <a:r>
              <a:rPr lang="id-ID" sz="2000" b="0" i="0" dirty="0">
                <a:effectLst/>
                <a:latin typeface="Cambria Math" panose="02040503050406030204" pitchFamily="18" charset="0"/>
                <a:ea typeface="Cambria Math" panose="02040503050406030204" pitchFamily="18" charset="0"/>
              </a:rPr>
              <a:t> dalam menjalankan standar kedisiplinan</a:t>
            </a:r>
            <a:r>
              <a:rPr lang="en-US" sz="2000" b="0" i="0" dirty="0">
                <a:solidFill>
                  <a:srgbClr val="370CEE"/>
                </a:solidFill>
                <a:effectLst/>
                <a:latin typeface="Cambria Math" panose="02040503050406030204" pitchFamily="18" charset="0"/>
                <a:ea typeface="Cambria Math" panose="02040503050406030204" pitchFamily="18" charset="0"/>
              </a:rPr>
              <a:t>;</a:t>
            </a:r>
            <a:endParaRPr lang="id-ID" sz="2000" b="0" i="0" dirty="0">
              <a:solidFill>
                <a:srgbClr val="370CEE"/>
              </a:solidFill>
              <a:effectLst/>
              <a:latin typeface="Cambria Math" panose="02040503050406030204" pitchFamily="18" charset="0"/>
              <a:ea typeface="Cambria Math" panose="02040503050406030204" pitchFamily="18" charset="0"/>
            </a:endParaRPr>
          </a:p>
          <a:p>
            <a:pPr marL="273050" indent="-273050">
              <a:buFont typeface="Arial" panose="020B0604020202020204" pitchFamily="34" charset="0"/>
              <a:buChar char="•"/>
            </a:pPr>
            <a:r>
              <a:rPr lang="id-ID" sz="2000" b="1" i="0" dirty="0">
                <a:solidFill>
                  <a:srgbClr val="996633"/>
                </a:solidFill>
                <a:effectLst/>
                <a:latin typeface="Cambria Math" panose="02040503050406030204" pitchFamily="18" charset="0"/>
                <a:ea typeface="Cambria Math" panose="02040503050406030204" pitchFamily="18" charset="0"/>
              </a:rPr>
              <a:t>Keteguhan hati</a:t>
            </a:r>
            <a:r>
              <a:rPr lang="en-US" sz="2000" b="1" i="0" dirty="0">
                <a:solidFill>
                  <a:srgbClr val="996633"/>
                </a:solidFill>
                <a:effectLst/>
                <a:latin typeface="Cambria Math" panose="02040503050406030204" pitchFamily="18" charset="0"/>
                <a:ea typeface="Cambria Math" panose="02040503050406030204" pitchFamily="18" charset="0"/>
              </a:rPr>
              <a:t> </a:t>
            </a:r>
            <a:r>
              <a:rPr lang="en-US" sz="2000" b="1" i="0" dirty="0">
                <a:effectLst/>
                <a:latin typeface="Cambria Math" panose="02040503050406030204" pitchFamily="18" charset="0"/>
                <a:ea typeface="Cambria Math" panose="02040503050406030204" pitchFamily="18" charset="0"/>
              </a:rPr>
              <a:t>-- </a:t>
            </a:r>
            <a:r>
              <a:rPr lang="sv-SE" sz="2000" b="0" i="0" dirty="0">
                <a:effectLst/>
                <a:latin typeface="Cambria Math" panose="02040503050406030204" pitchFamily="18" charset="0"/>
                <a:ea typeface="Cambria Math" panose="02040503050406030204" pitchFamily="18" charset="0"/>
              </a:rPr>
              <a:t>seorang pemimpin </a:t>
            </a:r>
            <a:r>
              <a:rPr lang="id-ID" sz="2000" b="1" i="0" dirty="0">
                <a:solidFill>
                  <a:srgbClr val="370CEE"/>
                </a:solidFill>
                <a:effectLst/>
                <a:latin typeface="Cambria Math" panose="02040503050406030204" pitchFamily="18" charset="0"/>
                <a:ea typeface="Cambria Math" panose="02040503050406030204" pitchFamily="18" charset="0"/>
              </a:rPr>
              <a:t>berintegritas </a:t>
            </a:r>
            <a:r>
              <a:rPr lang="sv-SE" sz="2000" b="0" i="0" dirty="0">
                <a:effectLst/>
                <a:latin typeface="Cambria Math" panose="02040503050406030204" pitchFamily="18" charset="0"/>
                <a:ea typeface="Cambria Math" panose="02040503050406030204" pitchFamily="18" charset="0"/>
              </a:rPr>
              <a:t>memiliki lebih dari sekadar </a:t>
            </a:r>
            <a:r>
              <a:rPr lang="sv-SE" sz="2000" b="1" i="0" dirty="0">
                <a:solidFill>
                  <a:srgbClr val="996633"/>
                </a:solidFill>
                <a:effectLst/>
                <a:latin typeface="Cambria Math" panose="02040503050406030204" pitchFamily="18" charset="0"/>
                <a:ea typeface="Cambria Math" panose="02040503050406030204" pitchFamily="18" charset="0"/>
              </a:rPr>
              <a:t>citra diri </a:t>
            </a:r>
            <a:r>
              <a:rPr lang="sv-SE" sz="2000" b="1" i="1" dirty="0">
                <a:solidFill>
                  <a:srgbClr val="996633"/>
                </a:solidFill>
                <a:effectLst/>
                <a:latin typeface="Cambria Math" panose="02040503050406030204" pitchFamily="18" charset="0"/>
                <a:ea typeface="Cambria Math" panose="02040503050406030204" pitchFamily="18" charset="0"/>
              </a:rPr>
              <a:t>(image)</a:t>
            </a:r>
            <a:r>
              <a:rPr lang="sv-SE" sz="2000" b="0" i="0" dirty="0">
                <a:effectLst/>
                <a:latin typeface="Cambria Math" panose="02040503050406030204" pitchFamily="18" charset="0"/>
                <a:ea typeface="Cambria Math" panose="02040503050406030204" pitchFamily="18" charset="0"/>
              </a:rPr>
              <a:t> yang berintegritas -- melainkan memiliki </a:t>
            </a:r>
            <a:r>
              <a:rPr lang="sv-SE" sz="2000" b="1" i="0" dirty="0">
                <a:solidFill>
                  <a:srgbClr val="996633"/>
                </a:solidFill>
                <a:effectLst/>
                <a:latin typeface="Cambria Math" panose="02040503050406030204" pitchFamily="18" charset="0"/>
                <a:ea typeface="Cambria Math" panose="02040503050406030204" pitchFamily="18" charset="0"/>
              </a:rPr>
              <a:t>keteguhan hati</a:t>
            </a:r>
            <a:r>
              <a:rPr lang="sv-SE" sz="2000" b="0" i="0" dirty="0">
                <a:solidFill>
                  <a:srgbClr val="370CEE"/>
                </a:solidFill>
                <a:effectLst/>
                <a:latin typeface="Cambria Math" panose="02040503050406030204" pitchFamily="18" charset="0"/>
                <a:ea typeface="Cambria Math" panose="02040503050406030204" pitchFamily="18" charset="0"/>
              </a:rPr>
              <a:t>;</a:t>
            </a:r>
          </a:p>
          <a:p>
            <a:pPr marL="273050" indent="-273050">
              <a:buFont typeface="Arial" panose="020B0604020202020204" pitchFamily="34" charset="0"/>
              <a:buChar char="•"/>
            </a:pPr>
            <a:r>
              <a:rPr lang="id-ID" sz="2000" b="1" i="0" dirty="0">
                <a:solidFill>
                  <a:schemeClr val="accent1">
                    <a:lumMod val="75000"/>
                  </a:schemeClr>
                </a:solidFill>
                <a:effectLst/>
                <a:latin typeface="Cambria Math" panose="02040503050406030204" pitchFamily="18" charset="0"/>
                <a:ea typeface="Cambria Math" panose="02040503050406030204" pitchFamily="18" charset="0"/>
              </a:rPr>
              <a:t>Seorang yang Mampu Bertahan Sampai Akhir</a:t>
            </a:r>
            <a:r>
              <a:rPr lang="en-US" sz="2000" b="1" i="0" dirty="0">
                <a:solidFill>
                  <a:schemeClr val="accent1">
                    <a:lumMod val="75000"/>
                  </a:schemeClr>
                </a:solidFill>
                <a:effectLst/>
                <a:latin typeface="Cambria Math" panose="02040503050406030204" pitchFamily="18" charset="0"/>
                <a:ea typeface="Cambria Math" panose="02040503050406030204" pitchFamily="18" charset="0"/>
              </a:rPr>
              <a:t> </a:t>
            </a:r>
            <a:r>
              <a:rPr lang="en-US" sz="2000" b="1" i="0" dirty="0">
                <a:solidFill>
                  <a:srgbClr val="370CEE"/>
                </a:solidFill>
                <a:effectLst/>
                <a:latin typeface="Cambria Math" panose="02040503050406030204" pitchFamily="18" charset="0"/>
                <a:ea typeface="Cambria Math" panose="02040503050406030204" pitchFamily="18" charset="0"/>
              </a:rPr>
              <a:t>-- </a:t>
            </a:r>
            <a:r>
              <a:rPr lang="id-ID" sz="2000" b="0" i="0" dirty="0">
                <a:effectLst/>
                <a:latin typeface="Cambria Math" panose="02040503050406030204" pitchFamily="18" charset="0"/>
                <a:ea typeface="Cambria Math" panose="02040503050406030204" pitchFamily="18" charset="0"/>
              </a:rPr>
              <a:t>melaksanakan tugas sebaik mungkin</a:t>
            </a:r>
          </a:p>
        </p:txBody>
      </p:sp>
      <p:pic>
        <p:nvPicPr>
          <p:cNvPr id="7170" name="Picture 2" descr="Leadership | US News">
            <a:extLst>
              <a:ext uri="{FF2B5EF4-FFF2-40B4-BE49-F238E27FC236}">
                <a16:creationId xmlns:a16="http://schemas.microsoft.com/office/drawing/2014/main" id="{776ECF9F-5816-1CCB-11E7-61EA0914AE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080204"/>
            <a:ext cx="4824227" cy="4547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7403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0380CD1-C13E-DA4A-1FEF-2D21DD591A28}"/>
              </a:ext>
            </a:extLst>
          </p:cNvPr>
          <p:cNvSpPr>
            <a:spLocks/>
          </p:cNvSpPr>
          <p:nvPr/>
        </p:nvSpPr>
        <p:spPr bwMode="auto">
          <a:xfrm>
            <a:off x="-2952" y="2352337"/>
            <a:ext cx="12194951" cy="4354452"/>
          </a:xfrm>
          <a:custGeom>
            <a:avLst/>
            <a:gdLst>
              <a:gd name="connsiteX0" fmla="*/ 1099583 w 4312110"/>
              <a:gd name="connsiteY0" fmla="*/ 0 h 1121663"/>
              <a:gd name="connsiteX1" fmla="*/ 1101609 w 4312110"/>
              <a:gd name="connsiteY1" fmla="*/ 246443 h 1121663"/>
              <a:gd name="connsiteX2" fmla="*/ 1140116 w 4312110"/>
              <a:gd name="connsiteY2" fmla="*/ 326429 h 1121663"/>
              <a:gd name="connsiteX3" fmla="*/ 1142143 w 4312110"/>
              <a:gd name="connsiteY3" fmla="*/ 326429 h 1121663"/>
              <a:gd name="connsiteX4" fmla="*/ 1156330 w 4312110"/>
              <a:gd name="connsiteY4" fmla="*/ 326429 h 1121663"/>
              <a:gd name="connsiteX5" fmla="*/ 1156330 w 4312110"/>
              <a:gd name="connsiteY5" fmla="*/ 350208 h 1121663"/>
              <a:gd name="connsiteX6" fmla="*/ 1156837 w 4312110"/>
              <a:gd name="connsiteY6" fmla="*/ 351019 h 1121663"/>
              <a:gd name="connsiteX7" fmla="*/ 1160383 w 4312110"/>
              <a:gd name="connsiteY7" fmla="*/ 356694 h 1121663"/>
              <a:gd name="connsiteX8" fmla="*/ 1160383 w 4312110"/>
              <a:gd name="connsiteY8" fmla="*/ 471268 h 1121663"/>
              <a:gd name="connsiteX9" fmla="*/ 1162663 w 4312110"/>
              <a:gd name="connsiteY9" fmla="*/ 471268 h 1121663"/>
              <a:gd name="connsiteX10" fmla="*/ 1178624 w 4312110"/>
              <a:gd name="connsiteY10" fmla="*/ 471268 h 1121663"/>
              <a:gd name="connsiteX11" fmla="*/ 1178624 w 4312110"/>
              <a:gd name="connsiteY11" fmla="*/ 611783 h 1121663"/>
              <a:gd name="connsiteX12" fmla="*/ 1180144 w 4312110"/>
              <a:gd name="connsiteY12" fmla="*/ 611513 h 1121663"/>
              <a:gd name="connsiteX13" fmla="*/ 1190784 w 4312110"/>
              <a:gd name="connsiteY13" fmla="*/ 609622 h 1121663"/>
              <a:gd name="connsiteX14" fmla="*/ 1188757 w 4312110"/>
              <a:gd name="connsiteY14" fmla="*/ 698254 h 1121663"/>
              <a:gd name="connsiteX15" fmla="*/ 1190277 w 4312110"/>
              <a:gd name="connsiteY15" fmla="*/ 698525 h 1121663"/>
              <a:gd name="connsiteX16" fmla="*/ 1200917 w 4312110"/>
              <a:gd name="connsiteY16" fmla="*/ 700416 h 1121663"/>
              <a:gd name="connsiteX17" fmla="*/ 1201170 w 4312110"/>
              <a:gd name="connsiteY17" fmla="*/ 701227 h 1121663"/>
              <a:gd name="connsiteX18" fmla="*/ 1202944 w 4312110"/>
              <a:gd name="connsiteY18" fmla="*/ 706902 h 1121663"/>
              <a:gd name="connsiteX19" fmla="*/ 1203704 w 4312110"/>
              <a:gd name="connsiteY19" fmla="*/ 704470 h 1121663"/>
              <a:gd name="connsiteX20" fmla="*/ 1209024 w 4312110"/>
              <a:gd name="connsiteY20" fmla="*/ 687446 h 1121663"/>
              <a:gd name="connsiteX21" fmla="*/ 1210797 w 4312110"/>
              <a:gd name="connsiteY21" fmla="*/ 687446 h 1121663"/>
              <a:gd name="connsiteX22" fmla="*/ 1223211 w 4312110"/>
              <a:gd name="connsiteY22" fmla="*/ 687446 h 1121663"/>
              <a:gd name="connsiteX23" fmla="*/ 1223211 w 4312110"/>
              <a:gd name="connsiteY23" fmla="*/ 719872 h 1121663"/>
              <a:gd name="connsiteX24" fmla="*/ 1224224 w 4312110"/>
              <a:gd name="connsiteY24" fmla="*/ 720413 h 1121663"/>
              <a:gd name="connsiteX25" fmla="*/ 1231318 w 4312110"/>
              <a:gd name="connsiteY25" fmla="*/ 724196 h 1121663"/>
              <a:gd name="connsiteX26" fmla="*/ 1231318 w 4312110"/>
              <a:gd name="connsiteY26" fmla="*/ 725547 h 1121663"/>
              <a:gd name="connsiteX27" fmla="*/ 1231318 w 4312110"/>
              <a:gd name="connsiteY27" fmla="*/ 735005 h 1121663"/>
              <a:gd name="connsiteX28" fmla="*/ 1275905 w 4312110"/>
              <a:gd name="connsiteY28" fmla="*/ 735005 h 1121663"/>
              <a:gd name="connsiteX29" fmla="*/ 1275905 w 4312110"/>
              <a:gd name="connsiteY29" fmla="*/ 736086 h 1121663"/>
              <a:gd name="connsiteX30" fmla="*/ 1275905 w 4312110"/>
              <a:gd name="connsiteY30" fmla="*/ 743652 h 1121663"/>
              <a:gd name="connsiteX31" fmla="*/ 1277931 w 4312110"/>
              <a:gd name="connsiteY31" fmla="*/ 743652 h 1121663"/>
              <a:gd name="connsiteX32" fmla="*/ 1292118 w 4312110"/>
              <a:gd name="connsiteY32" fmla="*/ 743652 h 1121663"/>
              <a:gd name="connsiteX33" fmla="*/ 1292118 w 4312110"/>
              <a:gd name="connsiteY33" fmla="*/ 713387 h 1121663"/>
              <a:gd name="connsiteX34" fmla="*/ 1336705 w 4312110"/>
              <a:gd name="connsiteY34" fmla="*/ 713387 h 1121663"/>
              <a:gd name="connsiteX35" fmla="*/ 1336705 w 4312110"/>
              <a:gd name="connsiteY35" fmla="*/ 712036 h 1121663"/>
              <a:gd name="connsiteX36" fmla="*/ 1336705 w 4312110"/>
              <a:gd name="connsiteY36" fmla="*/ 702578 h 1121663"/>
              <a:gd name="connsiteX37" fmla="*/ 1337719 w 4312110"/>
              <a:gd name="connsiteY37" fmla="*/ 702578 h 1121663"/>
              <a:gd name="connsiteX38" fmla="*/ 1344812 w 4312110"/>
              <a:gd name="connsiteY38" fmla="*/ 702578 h 1121663"/>
              <a:gd name="connsiteX39" fmla="*/ 1344812 w 4312110"/>
              <a:gd name="connsiteY39" fmla="*/ 700687 h 1121663"/>
              <a:gd name="connsiteX40" fmla="*/ 1344812 w 4312110"/>
              <a:gd name="connsiteY40" fmla="*/ 687446 h 1121663"/>
              <a:gd name="connsiteX41" fmla="*/ 1345572 w 4312110"/>
              <a:gd name="connsiteY41" fmla="*/ 687446 h 1121663"/>
              <a:gd name="connsiteX42" fmla="*/ 1350892 w 4312110"/>
              <a:gd name="connsiteY42" fmla="*/ 687446 h 1121663"/>
              <a:gd name="connsiteX43" fmla="*/ 1350892 w 4312110"/>
              <a:gd name="connsiteY43" fmla="*/ 686365 h 1121663"/>
              <a:gd name="connsiteX44" fmla="*/ 1350892 w 4312110"/>
              <a:gd name="connsiteY44" fmla="*/ 678798 h 1121663"/>
              <a:gd name="connsiteX45" fmla="*/ 1352919 w 4312110"/>
              <a:gd name="connsiteY45" fmla="*/ 678798 h 1121663"/>
              <a:gd name="connsiteX46" fmla="*/ 1367106 w 4312110"/>
              <a:gd name="connsiteY46" fmla="*/ 678798 h 1121663"/>
              <a:gd name="connsiteX47" fmla="*/ 1367106 w 4312110"/>
              <a:gd name="connsiteY47" fmla="*/ 679879 h 1121663"/>
              <a:gd name="connsiteX48" fmla="*/ 1367106 w 4312110"/>
              <a:gd name="connsiteY48" fmla="*/ 687446 h 1121663"/>
              <a:gd name="connsiteX49" fmla="*/ 1389399 w 4312110"/>
              <a:gd name="connsiteY49" fmla="*/ 687446 h 1121663"/>
              <a:gd name="connsiteX50" fmla="*/ 1389399 w 4312110"/>
              <a:gd name="connsiteY50" fmla="*/ 685554 h 1121663"/>
              <a:gd name="connsiteX51" fmla="*/ 1389399 w 4312110"/>
              <a:gd name="connsiteY51" fmla="*/ 672313 h 1121663"/>
              <a:gd name="connsiteX52" fmla="*/ 1391173 w 4312110"/>
              <a:gd name="connsiteY52" fmla="*/ 672313 h 1121663"/>
              <a:gd name="connsiteX53" fmla="*/ 1403586 w 4312110"/>
              <a:gd name="connsiteY53" fmla="*/ 672313 h 1121663"/>
              <a:gd name="connsiteX54" fmla="*/ 1403586 w 4312110"/>
              <a:gd name="connsiteY54" fmla="*/ 696093 h 1121663"/>
              <a:gd name="connsiteX55" fmla="*/ 1404600 w 4312110"/>
              <a:gd name="connsiteY55" fmla="*/ 696093 h 1121663"/>
              <a:gd name="connsiteX56" fmla="*/ 1411693 w 4312110"/>
              <a:gd name="connsiteY56" fmla="*/ 696093 h 1121663"/>
              <a:gd name="connsiteX57" fmla="*/ 1411693 w 4312110"/>
              <a:gd name="connsiteY57" fmla="*/ 695012 h 1121663"/>
              <a:gd name="connsiteX58" fmla="*/ 1411693 w 4312110"/>
              <a:gd name="connsiteY58" fmla="*/ 687446 h 1121663"/>
              <a:gd name="connsiteX59" fmla="*/ 1413466 w 4312110"/>
              <a:gd name="connsiteY59" fmla="*/ 687446 h 1121663"/>
              <a:gd name="connsiteX60" fmla="*/ 1425880 w 4312110"/>
              <a:gd name="connsiteY60" fmla="*/ 687446 h 1121663"/>
              <a:gd name="connsiteX61" fmla="*/ 1425880 w 4312110"/>
              <a:gd name="connsiteY61" fmla="*/ 713387 h 1121663"/>
              <a:gd name="connsiteX62" fmla="*/ 1427907 w 4312110"/>
              <a:gd name="connsiteY62" fmla="*/ 713387 h 1121663"/>
              <a:gd name="connsiteX63" fmla="*/ 1442093 w 4312110"/>
              <a:gd name="connsiteY63" fmla="*/ 713387 h 1121663"/>
              <a:gd name="connsiteX64" fmla="*/ 1442093 w 4312110"/>
              <a:gd name="connsiteY64" fmla="*/ 715008 h 1121663"/>
              <a:gd name="connsiteX65" fmla="*/ 1442093 w 4312110"/>
              <a:gd name="connsiteY65" fmla="*/ 726358 h 1121663"/>
              <a:gd name="connsiteX66" fmla="*/ 1442853 w 4312110"/>
              <a:gd name="connsiteY66" fmla="*/ 726358 h 1121663"/>
              <a:gd name="connsiteX67" fmla="*/ 1448174 w 4312110"/>
              <a:gd name="connsiteY67" fmla="*/ 726358 h 1121663"/>
              <a:gd name="connsiteX68" fmla="*/ 1448174 w 4312110"/>
              <a:gd name="connsiteY68" fmla="*/ 725547 h 1121663"/>
              <a:gd name="connsiteX69" fmla="*/ 1448174 w 4312110"/>
              <a:gd name="connsiteY69" fmla="*/ 719872 h 1121663"/>
              <a:gd name="connsiteX70" fmla="*/ 1478574 w 4312110"/>
              <a:gd name="connsiteY70" fmla="*/ 719872 h 1121663"/>
              <a:gd name="connsiteX71" fmla="*/ 1478574 w 4312110"/>
              <a:gd name="connsiteY71" fmla="*/ 743652 h 1121663"/>
              <a:gd name="connsiteX72" fmla="*/ 1479587 w 4312110"/>
              <a:gd name="connsiteY72" fmla="*/ 743652 h 1121663"/>
              <a:gd name="connsiteX73" fmla="*/ 1486681 w 4312110"/>
              <a:gd name="connsiteY73" fmla="*/ 743652 h 1121663"/>
              <a:gd name="connsiteX74" fmla="*/ 1486681 w 4312110"/>
              <a:gd name="connsiteY74" fmla="*/ 744733 h 1121663"/>
              <a:gd name="connsiteX75" fmla="*/ 1486681 w 4312110"/>
              <a:gd name="connsiteY75" fmla="*/ 752299 h 1121663"/>
              <a:gd name="connsiteX76" fmla="*/ 1487441 w 4312110"/>
              <a:gd name="connsiteY76" fmla="*/ 752299 h 1121663"/>
              <a:gd name="connsiteX77" fmla="*/ 1492761 w 4312110"/>
              <a:gd name="connsiteY77" fmla="*/ 752299 h 1121663"/>
              <a:gd name="connsiteX78" fmla="*/ 1492761 w 4312110"/>
              <a:gd name="connsiteY78" fmla="*/ 750137 h 1121663"/>
              <a:gd name="connsiteX79" fmla="*/ 1492761 w 4312110"/>
              <a:gd name="connsiteY79" fmla="*/ 735005 h 1121663"/>
              <a:gd name="connsiteX80" fmla="*/ 1493774 w 4312110"/>
              <a:gd name="connsiteY80" fmla="*/ 735005 h 1121663"/>
              <a:gd name="connsiteX81" fmla="*/ 1500868 w 4312110"/>
              <a:gd name="connsiteY81" fmla="*/ 735005 h 1121663"/>
              <a:gd name="connsiteX82" fmla="*/ 1500868 w 4312110"/>
              <a:gd name="connsiteY82" fmla="*/ 736086 h 1121663"/>
              <a:gd name="connsiteX83" fmla="*/ 1500868 w 4312110"/>
              <a:gd name="connsiteY83" fmla="*/ 743652 h 1121663"/>
              <a:gd name="connsiteX84" fmla="*/ 1506188 w 4312110"/>
              <a:gd name="connsiteY84" fmla="*/ 741659 h 1121663"/>
              <a:gd name="connsiteX85" fmla="*/ 1506948 w 4312110"/>
              <a:gd name="connsiteY85" fmla="*/ 740679 h 1121663"/>
              <a:gd name="connsiteX86" fmla="*/ 1506948 w 4312110"/>
              <a:gd name="connsiteY86" fmla="*/ 735005 h 1121663"/>
              <a:gd name="connsiteX87" fmla="*/ 1545455 w 4312110"/>
              <a:gd name="connsiteY87" fmla="*/ 735005 h 1121663"/>
              <a:gd name="connsiteX88" fmla="*/ 1545455 w 4312110"/>
              <a:gd name="connsiteY88" fmla="*/ 758784 h 1121663"/>
              <a:gd name="connsiteX89" fmla="*/ 1547481 w 4312110"/>
              <a:gd name="connsiteY89" fmla="*/ 758784 h 1121663"/>
              <a:gd name="connsiteX90" fmla="*/ 1561668 w 4312110"/>
              <a:gd name="connsiteY90" fmla="*/ 758784 h 1121663"/>
              <a:gd name="connsiteX91" fmla="*/ 1561668 w 4312110"/>
              <a:gd name="connsiteY91" fmla="*/ 759865 h 1121663"/>
              <a:gd name="connsiteX92" fmla="*/ 1561668 w 4312110"/>
              <a:gd name="connsiteY92" fmla="*/ 767431 h 1121663"/>
              <a:gd name="connsiteX93" fmla="*/ 1563442 w 4312110"/>
              <a:gd name="connsiteY93" fmla="*/ 767431 h 1121663"/>
              <a:gd name="connsiteX94" fmla="*/ 1575855 w 4312110"/>
              <a:gd name="connsiteY94" fmla="*/ 767431 h 1121663"/>
              <a:gd name="connsiteX95" fmla="*/ 1575855 w 4312110"/>
              <a:gd name="connsiteY95" fmla="*/ 743652 h 1121663"/>
              <a:gd name="connsiteX96" fmla="*/ 1576868 w 4312110"/>
              <a:gd name="connsiteY96" fmla="*/ 743652 h 1121663"/>
              <a:gd name="connsiteX97" fmla="*/ 1583962 w 4312110"/>
              <a:gd name="connsiteY97" fmla="*/ 743652 h 1121663"/>
              <a:gd name="connsiteX98" fmla="*/ 1583962 w 4312110"/>
              <a:gd name="connsiteY98" fmla="*/ 711225 h 1121663"/>
              <a:gd name="connsiteX99" fmla="*/ 1584975 w 4312110"/>
              <a:gd name="connsiteY99" fmla="*/ 711225 h 1121663"/>
              <a:gd name="connsiteX100" fmla="*/ 1592069 w 4312110"/>
              <a:gd name="connsiteY100" fmla="*/ 711225 h 1121663"/>
              <a:gd name="connsiteX101" fmla="*/ 1592069 w 4312110"/>
              <a:gd name="connsiteY101" fmla="*/ 709334 h 1121663"/>
              <a:gd name="connsiteX102" fmla="*/ 1592069 w 4312110"/>
              <a:gd name="connsiteY102" fmla="*/ 696093 h 1121663"/>
              <a:gd name="connsiteX103" fmla="*/ 1590802 w 4312110"/>
              <a:gd name="connsiteY103" fmla="*/ 694471 h 1121663"/>
              <a:gd name="connsiteX104" fmla="*/ 1596122 w 4312110"/>
              <a:gd name="connsiteY104" fmla="*/ 683122 h 1121663"/>
              <a:gd name="connsiteX105" fmla="*/ 1604229 w 4312110"/>
              <a:gd name="connsiteY105" fmla="*/ 711225 h 1121663"/>
              <a:gd name="connsiteX106" fmla="*/ 1604989 w 4312110"/>
              <a:gd name="connsiteY106" fmla="*/ 711225 h 1121663"/>
              <a:gd name="connsiteX107" fmla="*/ 1610309 w 4312110"/>
              <a:gd name="connsiteY107" fmla="*/ 711225 h 1121663"/>
              <a:gd name="connsiteX108" fmla="*/ 1610309 w 4312110"/>
              <a:gd name="connsiteY108" fmla="*/ 605298 h 1121663"/>
              <a:gd name="connsiteX109" fmla="*/ 1611829 w 4312110"/>
              <a:gd name="connsiteY109" fmla="*/ 605298 h 1121663"/>
              <a:gd name="connsiteX110" fmla="*/ 1622469 w 4312110"/>
              <a:gd name="connsiteY110" fmla="*/ 605298 h 1121663"/>
              <a:gd name="connsiteX111" fmla="*/ 1622469 w 4312110"/>
              <a:gd name="connsiteY111" fmla="*/ 557739 h 1121663"/>
              <a:gd name="connsiteX112" fmla="*/ 1648816 w 4312110"/>
              <a:gd name="connsiteY112" fmla="*/ 557739 h 1121663"/>
              <a:gd name="connsiteX113" fmla="*/ 1648816 w 4312110"/>
              <a:gd name="connsiteY113" fmla="*/ 536121 h 1121663"/>
              <a:gd name="connsiteX114" fmla="*/ 1683270 w 4312110"/>
              <a:gd name="connsiteY114" fmla="*/ 536121 h 1121663"/>
              <a:gd name="connsiteX115" fmla="*/ 1683270 w 4312110"/>
              <a:gd name="connsiteY115" fmla="*/ 538553 h 1121663"/>
              <a:gd name="connsiteX116" fmla="*/ 1683270 w 4312110"/>
              <a:gd name="connsiteY116" fmla="*/ 555577 h 1121663"/>
              <a:gd name="connsiteX117" fmla="*/ 1685550 w 4312110"/>
              <a:gd name="connsiteY117" fmla="*/ 555577 h 1121663"/>
              <a:gd name="connsiteX118" fmla="*/ 1701510 w 4312110"/>
              <a:gd name="connsiteY118" fmla="*/ 555577 h 1121663"/>
              <a:gd name="connsiteX119" fmla="*/ 1701510 w 4312110"/>
              <a:gd name="connsiteY119" fmla="*/ 603136 h 1121663"/>
              <a:gd name="connsiteX120" fmla="*/ 1702523 w 4312110"/>
              <a:gd name="connsiteY120" fmla="*/ 603136 h 1121663"/>
              <a:gd name="connsiteX121" fmla="*/ 1709617 w 4312110"/>
              <a:gd name="connsiteY121" fmla="*/ 603136 h 1121663"/>
              <a:gd name="connsiteX122" fmla="*/ 1723804 w 4312110"/>
              <a:gd name="connsiteY122" fmla="*/ 607460 h 1121663"/>
              <a:gd name="connsiteX123" fmla="*/ 1723804 w 4312110"/>
              <a:gd name="connsiteY123" fmla="*/ 646372 h 1121663"/>
              <a:gd name="connsiteX124" fmla="*/ 1724817 w 4312110"/>
              <a:gd name="connsiteY124" fmla="*/ 646372 h 1121663"/>
              <a:gd name="connsiteX125" fmla="*/ 1731910 w 4312110"/>
              <a:gd name="connsiteY125" fmla="*/ 646372 h 1121663"/>
              <a:gd name="connsiteX126" fmla="*/ 1731910 w 4312110"/>
              <a:gd name="connsiteY126" fmla="*/ 647993 h 1121663"/>
              <a:gd name="connsiteX127" fmla="*/ 1731910 w 4312110"/>
              <a:gd name="connsiteY127" fmla="*/ 659342 h 1121663"/>
              <a:gd name="connsiteX128" fmla="*/ 1733937 w 4312110"/>
              <a:gd name="connsiteY128" fmla="*/ 659342 h 1121663"/>
              <a:gd name="connsiteX129" fmla="*/ 1748124 w 4312110"/>
              <a:gd name="connsiteY129" fmla="*/ 659342 h 1121663"/>
              <a:gd name="connsiteX130" fmla="*/ 1754204 w 4312110"/>
              <a:gd name="connsiteY130" fmla="*/ 665828 h 1121663"/>
              <a:gd name="connsiteX131" fmla="*/ 1754204 w 4312110"/>
              <a:gd name="connsiteY131" fmla="*/ 687446 h 1121663"/>
              <a:gd name="connsiteX132" fmla="*/ 1756484 w 4312110"/>
              <a:gd name="connsiteY132" fmla="*/ 687446 h 1121663"/>
              <a:gd name="connsiteX133" fmla="*/ 1772444 w 4312110"/>
              <a:gd name="connsiteY133" fmla="*/ 687446 h 1121663"/>
              <a:gd name="connsiteX134" fmla="*/ 1772444 w 4312110"/>
              <a:gd name="connsiteY134" fmla="*/ 688526 h 1121663"/>
              <a:gd name="connsiteX135" fmla="*/ 1772444 w 4312110"/>
              <a:gd name="connsiteY135" fmla="*/ 696093 h 1121663"/>
              <a:gd name="connsiteX136" fmla="*/ 1773711 w 4312110"/>
              <a:gd name="connsiteY136" fmla="*/ 696093 h 1121663"/>
              <a:gd name="connsiteX137" fmla="*/ 1782578 w 4312110"/>
              <a:gd name="connsiteY137" fmla="*/ 696093 h 1121663"/>
              <a:gd name="connsiteX138" fmla="*/ 1782578 w 4312110"/>
              <a:gd name="connsiteY138" fmla="*/ 698254 h 1121663"/>
              <a:gd name="connsiteX139" fmla="*/ 1782578 w 4312110"/>
              <a:gd name="connsiteY139" fmla="*/ 713387 h 1121663"/>
              <a:gd name="connsiteX140" fmla="*/ 1786631 w 4312110"/>
              <a:gd name="connsiteY140" fmla="*/ 711495 h 1121663"/>
              <a:gd name="connsiteX141" fmla="*/ 1786631 w 4312110"/>
              <a:gd name="connsiteY141" fmla="*/ 698254 h 1121663"/>
              <a:gd name="connsiteX142" fmla="*/ 1787644 w 4312110"/>
              <a:gd name="connsiteY142" fmla="*/ 698254 h 1121663"/>
              <a:gd name="connsiteX143" fmla="*/ 1794738 w 4312110"/>
              <a:gd name="connsiteY143" fmla="*/ 698254 h 1121663"/>
              <a:gd name="connsiteX144" fmla="*/ 1794738 w 4312110"/>
              <a:gd name="connsiteY144" fmla="*/ 699876 h 1121663"/>
              <a:gd name="connsiteX145" fmla="*/ 1794738 w 4312110"/>
              <a:gd name="connsiteY145" fmla="*/ 711225 h 1121663"/>
              <a:gd name="connsiteX146" fmla="*/ 1795498 w 4312110"/>
              <a:gd name="connsiteY146" fmla="*/ 711225 h 1121663"/>
              <a:gd name="connsiteX147" fmla="*/ 1800818 w 4312110"/>
              <a:gd name="connsiteY147" fmla="*/ 711225 h 1121663"/>
              <a:gd name="connsiteX148" fmla="*/ 1849458 w 4312110"/>
              <a:gd name="connsiteY148" fmla="*/ 706902 h 1121663"/>
              <a:gd name="connsiteX149" fmla="*/ 1849458 w 4312110"/>
              <a:gd name="connsiteY149" fmla="*/ 708253 h 1121663"/>
              <a:gd name="connsiteX150" fmla="*/ 1849458 w 4312110"/>
              <a:gd name="connsiteY150" fmla="*/ 717710 h 1121663"/>
              <a:gd name="connsiteX151" fmla="*/ 1850218 w 4312110"/>
              <a:gd name="connsiteY151" fmla="*/ 717710 h 1121663"/>
              <a:gd name="connsiteX152" fmla="*/ 1855539 w 4312110"/>
              <a:gd name="connsiteY152" fmla="*/ 717710 h 1121663"/>
              <a:gd name="connsiteX153" fmla="*/ 1855539 w 4312110"/>
              <a:gd name="connsiteY153" fmla="*/ 719872 h 1121663"/>
              <a:gd name="connsiteX154" fmla="*/ 1855539 w 4312110"/>
              <a:gd name="connsiteY154" fmla="*/ 735005 h 1121663"/>
              <a:gd name="connsiteX155" fmla="*/ 1857565 w 4312110"/>
              <a:gd name="connsiteY155" fmla="*/ 733654 h 1121663"/>
              <a:gd name="connsiteX156" fmla="*/ 1871752 w 4312110"/>
              <a:gd name="connsiteY156" fmla="*/ 724196 h 1121663"/>
              <a:gd name="connsiteX157" fmla="*/ 1877832 w 4312110"/>
              <a:gd name="connsiteY157" fmla="*/ 683122 h 1121663"/>
              <a:gd name="connsiteX158" fmla="*/ 1878592 w 4312110"/>
              <a:gd name="connsiteY158" fmla="*/ 682852 h 1121663"/>
              <a:gd name="connsiteX159" fmla="*/ 1883912 w 4312110"/>
              <a:gd name="connsiteY159" fmla="*/ 680960 h 1121663"/>
              <a:gd name="connsiteX160" fmla="*/ 1885939 w 4312110"/>
              <a:gd name="connsiteY160" fmla="*/ 611783 h 1121663"/>
              <a:gd name="connsiteX161" fmla="*/ 1887966 w 4312110"/>
              <a:gd name="connsiteY161" fmla="*/ 680960 h 1121663"/>
              <a:gd name="connsiteX162" fmla="*/ 1888726 w 4312110"/>
              <a:gd name="connsiteY162" fmla="*/ 681230 h 1121663"/>
              <a:gd name="connsiteX163" fmla="*/ 1894046 w 4312110"/>
              <a:gd name="connsiteY163" fmla="*/ 683122 h 1121663"/>
              <a:gd name="connsiteX164" fmla="*/ 1894046 w 4312110"/>
              <a:gd name="connsiteY164" fmla="*/ 596651 h 1121663"/>
              <a:gd name="connsiteX165" fmla="*/ 1898099 w 4312110"/>
              <a:gd name="connsiteY165" fmla="*/ 564224 h 1121663"/>
              <a:gd name="connsiteX166" fmla="*/ 1936606 w 4312110"/>
              <a:gd name="connsiteY166" fmla="*/ 564224 h 1121663"/>
              <a:gd name="connsiteX167" fmla="*/ 1936606 w 4312110"/>
              <a:gd name="connsiteY167" fmla="*/ 596651 h 1121663"/>
              <a:gd name="connsiteX168" fmla="*/ 1937366 w 4312110"/>
              <a:gd name="connsiteY168" fmla="*/ 596651 h 1121663"/>
              <a:gd name="connsiteX169" fmla="*/ 1942686 w 4312110"/>
              <a:gd name="connsiteY169" fmla="*/ 596651 h 1121663"/>
              <a:gd name="connsiteX170" fmla="*/ 1942686 w 4312110"/>
              <a:gd name="connsiteY170" fmla="*/ 514503 h 1121663"/>
              <a:gd name="connsiteX171" fmla="*/ 1944460 w 4312110"/>
              <a:gd name="connsiteY171" fmla="*/ 514503 h 1121663"/>
              <a:gd name="connsiteX172" fmla="*/ 1956873 w 4312110"/>
              <a:gd name="connsiteY172" fmla="*/ 514503 h 1121663"/>
              <a:gd name="connsiteX173" fmla="*/ 1956873 w 4312110"/>
              <a:gd name="connsiteY173" fmla="*/ 512612 h 1121663"/>
              <a:gd name="connsiteX174" fmla="*/ 1956873 w 4312110"/>
              <a:gd name="connsiteY174" fmla="*/ 499371 h 1121663"/>
              <a:gd name="connsiteX175" fmla="*/ 1979167 w 4312110"/>
              <a:gd name="connsiteY175" fmla="*/ 499371 h 1121663"/>
              <a:gd name="connsiteX176" fmla="*/ 1979167 w 4312110"/>
              <a:gd name="connsiteY176" fmla="*/ 498290 h 1121663"/>
              <a:gd name="connsiteX177" fmla="*/ 1979167 w 4312110"/>
              <a:gd name="connsiteY177" fmla="*/ 490724 h 1121663"/>
              <a:gd name="connsiteX178" fmla="*/ 1980940 w 4312110"/>
              <a:gd name="connsiteY178" fmla="*/ 490724 h 1121663"/>
              <a:gd name="connsiteX179" fmla="*/ 1993354 w 4312110"/>
              <a:gd name="connsiteY179" fmla="*/ 490724 h 1121663"/>
              <a:gd name="connsiteX180" fmla="*/ 1993354 w 4312110"/>
              <a:gd name="connsiteY180" fmla="*/ 491805 h 1121663"/>
              <a:gd name="connsiteX181" fmla="*/ 1993354 w 4312110"/>
              <a:gd name="connsiteY181" fmla="*/ 499371 h 1121663"/>
              <a:gd name="connsiteX182" fmla="*/ 1994114 w 4312110"/>
              <a:gd name="connsiteY182" fmla="*/ 499371 h 1121663"/>
              <a:gd name="connsiteX183" fmla="*/ 1999434 w 4312110"/>
              <a:gd name="connsiteY183" fmla="*/ 499371 h 1121663"/>
              <a:gd name="connsiteX184" fmla="*/ 2009567 w 4312110"/>
              <a:gd name="connsiteY184" fmla="*/ 495047 h 1121663"/>
              <a:gd name="connsiteX185" fmla="*/ 2013620 w 4312110"/>
              <a:gd name="connsiteY185" fmla="*/ 498290 h 1121663"/>
              <a:gd name="connsiteX186" fmla="*/ 2013620 w 4312110"/>
              <a:gd name="connsiteY186" fmla="*/ 490724 h 1121663"/>
              <a:gd name="connsiteX187" fmla="*/ 2015900 w 4312110"/>
              <a:gd name="connsiteY187" fmla="*/ 490724 h 1121663"/>
              <a:gd name="connsiteX188" fmla="*/ 2031861 w 4312110"/>
              <a:gd name="connsiteY188" fmla="*/ 490724 h 1121663"/>
              <a:gd name="connsiteX189" fmla="*/ 2031861 w 4312110"/>
              <a:gd name="connsiteY189" fmla="*/ 491805 h 1121663"/>
              <a:gd name="connsiteX190" fmla="*/ 2031861 w 4312110"/>
              <a:gd name="connsiteY190" fmla="*/ 499371 h 1121663"/>
              <a:gd name="connsiteX191" fmla="*/ 2062261 w 4312110"/>
              <a:gd name="connsiteY191" fmla="*/ 499371 h 1121663"/>
              <a:gd name="connsiteX192" fmla="*/ 2062261 w 4312110"/>
              <a:gd name="connsiteY192" fmla="*/ 500992 h 1121663"/>
              <a:gd name="connsiteX193" fmla="*/ 2062261 w 4312110"/>
              <a:gd name="connsiteY193" fmla="*/ 512342 h 1121663"/>
              <a:gd name="connsiteX194" fmla="*/ 2088608 w 4312110"/>
              <a:gd name="connsiteY194" fmla="*/ 512342 h 1121663"/>
              <a:gd name="connsiteX195" fmla="*/ 2088608 w 4312110"/>
              <a:gd name="connsiteY195" fmla="*/ 542606 h 1121663"/>
              <a:gd name="connsiteX196" fmla="*/ 2089368 w 4312110"/>
              <a:gd name="connsiteY196" fmla="*/ 542606 h 1121663"/>
              <a:gd name="connsiteX197" fmla="*/ 2094688 w 4312110"/>
              <a:gd name="connsiteY197" fmla="*/ 542606 h 1121663"/>
              <a:gd name="connsiteX198" fmla="*/ 2094688 w 4312110"/>
              <a:gd name="connsiteY198" fmla="*/ 543687 h 1121663"/>
              <a:gd name="connsiteX199" fmla="*/ 2094688 w 4312110"/>
              <a:gd name="connsiteY199" fmla="*/ 551254 h 1121663"/>
              <a:gd name="connsiteX200" fmla="*/ 2098742 w 4312110"/>
              <a:gd name="connsiteY200" fmla="*/ 581518 h 1121663"/>
              <a:gd name="connsiteX201" fmla="*/ 2099502 w 4312110"/>
              <a:gd name="connsiteY201" fmla="*/ 581518 h 1121663"/>
              <a:gd name="connsiteX202" fmla="*/ 2104822 w 4312110"/>
              <a:gd name="connsiteY202" fmla="*/ 581518 h 1121663"/>
              <a:gd name="connsiteX203" fmla="*/ 2104822 w 4312110"/>
              <a:gd name="connsiteY203" fmla="*/ 582329 h 1121663"/>
              <a:gd name="connsiteX204" fmla="*/ 2104822 w 4312110"/>
              <a:gd name="connsiteY204" fmla="*/ 588004 h 1121663"/>
              <a:gd name="connsiteX205" fmla="*/ 2105835 w 4312110"/>
              <a:gd name="connsiteY205" fmla="*/ 588004 h 1121663"/>
              <a:gd name="connsiteX206" fmla="*/ 2112928 w 4312110"/>
              <a:gd name="connsiteY206" fmla="*/ 588004 h 1121663"/>
              <a:gd name="connsiteX207" fmla="*/ 2112928 w 4312110"/>
              <a:gd name="connsiteY207" fmla="*/ 618269 h 1121663"/>
              <a:gd name="connsiteX208" fmla="*/ 2114955 w 4312110"/>
              <a:gd name="connsiteY208" fmla="*/ 618269 h 1121663"/>
              <a:gd name="connsiteX209" fmla="*/ 2129142 w 4312110"/>
              <a:gd name="connsiteY209" fmla="*/ 618269 h 1121663"/>
              <a:gd name="connsiteX210" fmla="*/ 2129142 w 4312110"/>
              <a:gd name="connsiteY210" fmla="*/ 642048 h 1121663"/>
              <a:gd name="connsiteX211" fmla="*/ 2131169 w 4312110"/>
              <a:gd name="connsiteY211" fmla="*/ 643669 h 1121663"/>
              <a:gd name="connsiteX212" fmla="*/ 2131169 w 4312110"/>
              <a:gd name="connsiteY212" fmla="*/ 655019 h 1121663"/>
              <a:gd name="connsiteX213" fmla="*/ 2131929 w 4312110"/>
              <a:gd name="connsiteY213" fmla="*/ 655019 h 1121663"/>
              <a:gd name="connsiteX214" fmla="*/ 2137249 w 4312110"/>
              <a:gd name="connsiteY214" fmla="*/ 655019 h 1121663"/>
              <a:gd name="connsiteX215" fmla="*/ 2137249 w 4312110"/>
              <a:gd name="connsiteY215" fmla="*/ 678798 h 1121663"/>
              <a:gd name="connsiteX216" fmla="*/ 2138515 w 4312110"/>
              <a:gd name="connsiteY216" fmla="*/ 678798 h 1121663"/>
              <a:gd name="connsiteX217" fmla="*/ 2147382 w 4312110"/>
              <a:gd name="connsiteY217" fmla="*/ 678798 h 1121663"/>
              <a:gd name="connsiteX218" fmla="*/ 2149409 w 4312110"/>
              <a:gd name="connsiteY218" fmla="*/ 682852 h 1121663"/>
              <a:gd name="connsiteX219" fmla="*/ 2149409 w 4312110"/>
              <a:gd name="connsiteY219" fmla="*/ 696093 h 1121663"/>
              <a:gd name="connsiteX220" fmla="*/ 2150929 w 4312110"/>
              <a:gd name="connsiteY220" fmla="*/ 694201 h 1121663"/>
              <a:gd name="connsiteX221" fmla="*/ 2161569 w 4312110"/>
              <a:gd name="connsiteY221" fmla="*/ 680960 h 1121663"/>
              <a:gd name="connsiteX222" fmla="*/ 2189943 w 4312110"/>
              <a:gd name="connsiteY222" fmla="*/ 680960 h 1121663"/>
              <a:gd name="connsiteX223" fmla="*/ 2189943 w 4312110"/>
              <a:gd name="connsiteY223" fmla="*/ 767431 h 1121663"/>
              <a:gd name="connsiteX224" fmla="*/ 2190703 w 4312110"/>
              <a:gd name="connsiteY224" fmla="*/ 767431 h 1121663"/>
              <a:gd name="connsiteX225" fmla="*/ 2196023 w 4312110"/>
              <a:gd name="connsiteY225" fmla="*/ 767431 h 1121663"/>
              <a:gd name="connsiteX226" fmla="*/ 2196783 w 4312110"/>
              <a:gd name="connsiteY226" fmla="*/ 766080 h 1121663"/>
              <a:gd name="connsiteX227" fmla="*/ 2202103 w 4312110"/>
              <a:gd name="connsiteY227" fmla="*/ 756622 h 1121663"/>
              <a:gd name="connsiteX228" fmla="*/ 2202103 w 4312110"/>
              <a:gd name="connsiteY228" fmla="*/ 758514 h 1121663"/>
              <a:gd name="connsiteX229" fmla="*/ 2202103 w 4312110"/>
              <a:gd name="connsiteY229" fmla="*/ 771755 h 1121663"/>
              <a:gd name="connsiteX230" fmla="*/ 2206156 w 4312110"/>
              <a:gd name="connsiteY230" fmla="*/ 726358 h 1121663"/>
              <a:gd name="connsiteX231" fmla="*/ 2206916 w 4312110"/>
              <a:gd name="connsiteY231" fmla="*/ 726358 h 1121663"/>
              <a:gd name="connsiteX232" fmla="*/ 2212236 w 4312110"/>
              <a:gd name="connsiteY232" fmla="*/ 726358 h 1121663"/>
              <a:gd name="connsiteX233" fmla="*/ 2212236 w 4312110"/>
              <a:gd name="connsiteY233" fmla="*/ 661504 h 1121663"/>
              <a:gd name="connsiteX234" fmla="*/ 2213250 w 4312110"/>
              <a:gd name="connsiteY234" fmla="*/ 661504 h 1121663"/>
              <a:gd name="connsiteX235" fmla="*/ 2220343 w 4312110"/>
              <a:gd name="connsiteY235" fmla="*/ 661504 h 1121663"/>
              <a:gd name="connsiteX236" fmla="*/ 2232503 w 4312110"/>
              <a:gd name="connsiteY236" fmla="*/ 618269 h 1121663"/>
              <a:gd name="connsiteX237" fmla="*/ 2233770 w 4312110"/>
              <a:gd name="connsiteY237" fmla="*/ 618269 h 1121663"/>
              <a:gd name="connsiteX238" fmla="*/ 2242637 w 4312110"/>
              <a:gd name="connsiteY238" fmla="*/ 618269 h 1121663"/>
              <a:gd name="connsiteX239" fmla="*/ 2252770 w 4312110"/>
              <a:gd name="connsiteY239" fmla="*/ 661504 h 1121663"/>
              <a:gd name="connsiteX240" fmla="*/ 2253783 w 4312110"/>
              <a:gd name="connsiteY240" fmla="*/ 661504 h 1121663"/>
              <a:gd name="connsiteX241" fmla="*/ 2260877 w 4312110"/>
              <a:gd name="connsiteY241" fmla="*/ 661504 h 1121663"/>
              <a:gd name="connsiteX242" fmla="*/ 2260877 w 4312110"/>
              <a:gd name="connsiteY242" fmla="*/ 700416 h 1121663"/>
              <a:gd name="connsiteX243" fmla="*/ 2262650 w 4312110"/>
              <a:gd name="connsiteY243" fmla="*/ 700416 h 1121663"/>
              <a:gd name="connsiteX244" fmla="*/ 2275064 w 4312110"/>
              <a:gd name="connsiteY244" fmla="*/ 700416 h 1121663"/>
              <a:gd name="connsiteX245" fmla="*/ 2275064 w 4312110"/>
              <a:gd name="connsiteY245" fmla="*/ 702578 h 1121663"/>
              <a:gd name="connsiteX246" fmla="*/ 2275064 w 4312110"/>
              <a:gd name="connsiteY246" fmla="*/ 717710 h 1121663"/>
              <a:gd name="connsiteX247" fmla="*/ 2279117 w 4312110"/>
              <a:gd name="connsiteY247" fmla="*/ 715549 h 1121663"/>
              <a:gd name="connsiteX248" fmla="*/ 2279117 w 4312110"/>
              <a:gd name="connsiteY248" fmla="*/ 700416 h 1121663"/>
              <a:gd name="connsiteX249" fmla="*/ 2280637 w 4312110"/>
              <a:gd name="connsiteY249" fmla="*/ 700416 h 1121663"/>
              <a:gd name="connsiteX250" fmla="*/ 2291277 w 4312110"/>
              <a:gd name="connsiteY250" fmla="*/ 700416 h 1121663"/>
              <a:gd name="connsiteX251" fmla="*/ 2291277 w 4312110"/>
              <a:gd name="connsiteY251" fmla="*/ 702037 h 1121663"/>
              <a:gd name="connsiteX252" fmla="*/ 2291277 w 4312110"/>
              <a:gd name="connsiteY252" fmla="*/ 713387 h 1121663"/>
              <a:gd name="connsiteX253" fmla="*/ 2321678 w 4312110"/>
              <a:gd name="connsiteY253" fmla="*/ 713387 h 1121663"/>
              <a:gd name="connsiteX254" fmla="*/ 2321678 w 4312110"/>
              <a:gd name="connsiteY254" fmla="*/ 676637 h 1121663"/>
              <a:gd name="connsiteX255" fmla="*/ 2322944 w 4312110"/>
              <a:gd name="connsiteY255" fmla="*/ 676637 h 1121663"/>
              <a:gd name="connsiteX256" fmla="*/ 2331811 w 4312110"/>
              <a:gd name="connsiteY256" fmla="*/ 676637 h 1121663"/>
              <a:gd name="connsiteX257" fmla="*/ 2331811 w 4312110"/>
              <a:gd name="connsiteY257" fmla="*/ 698254 h 1121663"/>
              <a:gd name="connsiteX258" fmla="*/ 2333838 w 4312110"/>
              <a:gd name="connsiteY258" fmla="*/ 665828 h 1121663"/>
              <a:gd name="connsiteX259" fmla="*/ 2356131 w 4312110"/>
              <a:gd name="connsiteY259" fmla="*/ 665828 h 1121663"/>
              <a:gd name="connsiteX260" fmla="*/ 2356131 w 4312110"/>
              <a:gd name="connsiteY260" fmla="*/ 664206 h 1121663"/>
              <a:gd name="connsiteX261" fmla="*/ 2356131 w 4312110"/>
              <a:gd name="connsiteY261" fmla="*/ 652857 h 1121663"/>
              <a:gd name="connsiteX262" fmla="*/ 2356891 w 4312110"/>
              <a:gd name="connsiteY262" fmla="*/ 652857 h 1121663"/>
              <a:gd name="connsiteX263" fmla="*/ 2362211 w 4312110"/>
              <a:gd name="connsiteY263" fmla="*/ 652857 h 1121663"/>
              <a:gd name="connsiteX264" fmla="*/ 2362211 w 4312110"/>
              <a:gd name="connsiteY264" fmla="*/ 650966 h 1121663"/>
              <a:gd name="connsiteX265" fmla="*/ 2362211 w 4312110"/>
              <a:gd name="connsiteY265" fmla="*/ 637725 h 1121663"/>
              <a:gd name="connsiteX266" fmla="*/ 2366265 w 4312110"/>
              <a:gd name="connsiteY266" fmla="*/ 644210 h 1121663"/>
              <a:gd name="connsiteX267" fmla="*/ 2368545 w 4312110"/>
              <a:gd name="connsiteY267" fmla="*/ 644210 h 1121663"/>
              <a:gd name="connsiteX268" fmla="*/ 2384505 w 4312110"/>
              <a:gd name="connsiteY268" fmla="*/ 644210 h 1121663"/>
              <a:gd name="connsiteX269" fmla="*/ 2384505 w 4312110"/>
              <a:gd name="connsiteY269" fmla="*/ 643399 h 1121663"/>
              <a:gd name="connsiteX270" fmla="*/ 2384505 w 4312110"/>
              <a:gd name="connsiteY270" fmla="*/ 637725 h 1121663"/>
              <a:gd name="connsiteX271" fmla="*/ 2385265 w 4312110"/>
              <a:gd name="connsiteY271" fmla="*/ 637725 h 1121663"/>
              <a:gd name="connsiteX272" fmla="*/ 2390585 w 4312110"/>
              <a:gd name="connsiteY272" fmla="*/ 637725 h 1121663"/>
              <a:gd name="connsiteX273" fmla="*/ 2390585 w 4312110"/>
              <a:gd name="connsiteY273" fmla="*/ 639076 h 1121663"/>
              <a:gd name="connsiteX274" fmla="*/ 2390585 w 4312110"/>
              <a:gd name="connsiteY274" fmla="*/ 648534 h 1121663"/>
              <a:gd name="connsiteX275" fmla="*/ 2429092 w 4312110"/>
              <a:gd name="connsiteY275" fmla="*/ 648534 h 1121663"/>
              <a:gd name="connsiteX276" fmla="*/ 2429092 w 4312110"/>
              <a:gd name="connsiteY276" fmla="*/ 786887 h 1121663"/>
              <a:gd name="connsiteX277" fmla="*/ 2430612 w 4312110"/>
              <a:gd name="connsiteY277" fmla="*/ 786887 h 1121663"/>
              <a:gd name="connsiteX278" fmla="*/ 2441252 w 4312110"/>
              <a:gd name="connsiteY278" fmla="*/ 786887 h 1121663"/>
              <a:gd name="connsiteX279" fmla="*/ 2441252 w 4312110"/>
              <a:gd name="connsiteY279" fmla="*/ 773917 h 1121663"/>
              <a:gd name="connsiteX280" fmla="*/ 2445306 w 4312110"/>
              <a:gd name="connsiteY280" fmla="*/ 773917 h 1121663"/>
              <a:gd name="connsiteX281" fmla="*/ 2445306 w 4312110"/>
              <a:gd name="connsiteY281" fmla="*/ 786887 h 1121663"/>
              <a:gd name="connsiteX282" fmla="*/ 2475706 w 4312110"/>
              <a:gd name="connsiteY282" fmla="*/ 786887 h 1121663"/>
              <a:gd name="connsiteX283" fmla="*/ 2475706 w 4312110"/>
              <a:gd name="connsiteY283" fmla="*/ 756622 h 1121663"/>
              <a:gd name="connsiteX284" fmla="*/ 2487866 w 4312110"/>
              <a:gd name="connsiteY284" fmla="*/ 756622 h 1121663"/>
              <a:gd name="connsiteX285" fmla="*/ 2500026 w 4312110"/>
              <a:gd name="connsiteY285" fmla="*/ 754461 h 1121663"/>
              <a:gd name="connsiteX286" fmla="*/ 2504080 w 4312110"/>
              <a:gd name="connsiteY286" fmla="*/ 756622 h 1121663"/>
              <a:gd name="connsiteX287" fmla="*/ 2514213 w 4312110"/>
              <a:gd name="connsiteY287" fmla="*/ 756622 h 1121663"/>
              <a:gd name="connsiteX288" fmla="*/ 2514213 w 4312110"/>
              <a:gd name="connsiteY288" fmla="*/ 786887 h 1121663"/>
              <a:gd name="connsiteX289" fmla="*/ 2522320 w 4312110"/>
              <a:gd name="connsiteY289" fmla="*/ 786887 h 1121663"/>
              <a:gd name="connsiteX290" fmla="*/ 2522320 w 4312110"/>
              <a:gd name="connsiteY290" fmla="*/ 804182 h 1121663"/>
              <a:gd name="connsiteX291" fmla="*/ 2531656 w 4312110"/>
              <a:gd name="connsiteY291" fmla="*/ 805087 h 1121663"/>
              <a:gd name="connsiteX292" fmla="*/ 2544614 w 4312110"/>
              <a:gd name="connsiteY292" fmla="*/ 805087 h 1121663"/>
              <a:gd name="connsiteX293" fmla="*/ 2544614 w 4312110"/>
              <a:gd name="connsiteY293" fmla="*/ 789049 h 1121663"/>
              <a:gd name="connsiteX294" fmla="*/ 2612570 w 4312110"/>
              <a:gd name="connsiteY294" fmla="*/ 789049 h 1121663"/>
              <a:gd name="connsiteX295" fmla="*/ 2612570 w 4312110"/>
              <a:gd name="connsiteY295" fmla="*/ 703796 h 1121663"/>
              <a:gd name="connsiteX296" fmla="*/ 2684578 w 4312110"/>
              <a:gd name="connsiteY296" fmla="*/ 703796 h 1121663"/>
              <a:gd name="connsiteX297" fmla="*/ 2684578 w 4312110"/>
              <a:gd name="connsiteY297" fmla="*/ 782564 h 1121663"/>
              <a:gd name="connsiteX298" fmla="*/ 2686482 w 4312110"/>
              <a:gd name="connsiteY298" fmla="*/ 782564 h 1121663"/>
              <a:gd name="connsiteX299" fmla="*/ 2687724 w 4312110"/>
              <a:gd name="connsiteY299" fmla="*/ 805087 h 1121663"/>
              <a:gd name="connsiteX300" fmla="*/ 2697400 w 4312110"/>
              <a:gd name="connsiteY300" fmla="*/ 805087 h 1121663"/>
              <a:gd name="connsiteX301" fmla="*/ 2698642 w 4312110"/>
              <a:gd name="connsiteY301" fmla="*/ 782564 h 1121663"/>
              <a:gd name="connsiteX302" fmla="*/ 2704722 w 4312110"/>
              <a:gd name="connsiteY302" fmla="*/ 782564 h 1121663"/>
              <a:gd name="connsiteX303" fmla="*/ 2705964 w 4312110"/>
              <a:gd name="connsiteY303" fmla="*/ 805087 h 1121663"/>
              <a:gd name="connsiteX304" fmla="*/ 2756586 w 4312110"/>
              <a:gd name="connsiteY304" fmla="*/ 805087 h 1121663"/>
              <a:gd name="connsiteX305" fmla="*/ 2756586 w 4312110"/>
              <a:gd name="connsiteY305" fmla="*/ 642059 h 1121663"/>
              <a:gd name="connsiteX306" fmla="*/ 2953913 w 4312110"/>
              <a:gd name="connsiteY306" fmla="*/ 642059 h 1121663"/>
              <a:gd name="connsiteX307" fmla="*/ 2953913 w 4312110"/>
              <a:gd name="connsiteY307" fmla="*/ 805087 h 1121663"/>
              <a:gd name="connsiteX308" fmla="*/ 2972610 w 4312110"/>
              <a:gd name="connsiteY308" fmla="*/ 805087 h 1121663"/>
              <a:gd name="connsiteX309" fmla="*/ 2972610 w 4312110"/>
              <a:gd name="connsiteY309" fmla="*/ 722394 h 1121663"/>
              <a:gd name="connsiteX310" fmla="*/ 3067730 w 4312110"/>
              <a:gd name="connsiteY310" fmla="*/ 722394 h 1121663"/>
              <a:gd name="connsiteX311" fmla="*/ 3079661 w 4312110"/>
              <a:gd name="connsiteY311" fmla="*/ 404253 h 1121663"/>
              <a:gd name="connsiteX312" fmla="*/ 3067501 w 4312110"/>
              <a:gd name="connsiteY312" fmla="*/ 382635 h 1121663"/>
              <a:gd name="connsiteX313" fmla="*/ 3061421 w 4312110"/>
              <a:gd name="connsiteY313" fmla="*/ 378311 h 1121663"/>
              <a:gd name="connsiteX314" fmla="*/ 3069527 w 4312110"/>
              <a:gd name="connsiteY314" fmla="*/ 354532 h 1121663"/>
              <a:gd name="connsiteX315" fmla="*/ 3069527 w 4312110"/>
              <a:gd name="connsiteY315" fmla="*/ 337238 h 1121663"/>
              <a:gd name="connsiteX316" fmla="*/ 3083714 w 4312110"/>
              <a:gd name="connsiteY316" fmla="*/ 337238 h 1121663"/>
              <a:gd name="connsiteX317" fmla="*/ 3083714 w 4312110"/>
              <a:gd name="connsiteY317" fmla="*/ 315620 h 1121663"/>
              <a:gd name="connsiteX318" fmla="*/ 3085741 w 4312110"/>
              <a:gd name="connsiteY318" fmla="*/ 311296 h 1121663"/>
              <a:gd name="connsiteX319" fmla="*/ 3085741 w 4312110"/>
              <a:gd name="connsiteY319" fmla="*/ 233472 h 1121663"/>
              <a:gd name="connsiteX320" fmla="*/ 3083714 w 4312110"/>
              <a:gd name="connsiteY320" fmla="*/ 226987 h 1121663"/>
              <a:gd name="connsiteX321" fmla="*/ 3089794 w 4312110"/>
              <a:gd name="connsiteY321" fmla="*/ 220501 h 1121663"/>
              <a:gd name="connsiteX322" fmla="*/ 3089794 w 4312110"/>
              <a:gd name="connsiteY322" fmla="*/ 162133 h 1121663"/>
              <a:gd name="connsiteX323" fmla="*/ 3091821 w 4312110"/>
              <a:gd name="connsiteY323" fmla="*/ 157810 h 1121663"/>
              <a:gd name="connsiteX324" fmla="*/ 3091821 w 4312110"/>
              <a:gd name="connsiteY324" fmla="*/ 101604 h 1121663"/>
              <a:gd name="connsiteX325" fmla="*/ 3093847 w 4312110"/>
              <a:gd name="connsiteY325" fmla="*/ 82148 h 1121663"/>
              <a:gd name="connsiteX326" fmla="*/ 3097901 w 4312110"/>
              <a:gd name="connsiteY326" fmla="*/ 99442 h 1121663"/>
              <a:gd name="connsiteX327" fmla="*/ 3099927 w 4312110"/>
              <a:gd name="connsiteY327" fmla="*/ 157810 h 1121663"/>
              <a:gd name="connsiteX328" fmla="*/ 3101954 w 4312110"/>
              <a:gd name="connsiteY328" fmla="*/ 220501 h 1121663"/>
              <a:gd name="connsiteX329" fmla="*/ 3108034 w 4312110"/>
              <a:gd name="connsiteY329" fmla="*/ 226987 h 1121663"/>
              <a:gd name="connsiteX330" fmla="*/ 3106007 w 4312110"/>
              <a:gd name="connsiteY330" fmla="*/ 233472 h 1121663"/>
              <a:gd name="connsiteX331" fmla="*/ 3106007 w 4312110"/>
              <a:gd name="connsiteY331" fmla="*/ 311296 h 1121663"/>
              <a:gd name="connsiteX332" fmla="*/ 3108034 w 4312110"/>
              <a:gd name="connsiteY332" fmla="*/ 315620 h 1121663"/>
              <a:gd name="connsiteX333" fmla="*/ 3108034 w 4312110"/>
              <a:gd name="connsiteY333" fmla="*/ 337238 h 1121663"/>
              <a:gd name="connsiteX334" fmla="*/ 3122221 w 4312110"/>
              <a:gd name="connsiteY334" fmla="*/ 337238 h 1121663"/>
              <a:gd name="connsiteX335" fmla="*/ 3122221 w 4312110"/>
              <a:gd name="connsiteY335" fmla="*/ 354532 h 1121663"/>
              <a:gd name="connsiteX336" fmla="*/ 3130329 w 4312110"/>
              <a:gd name="connsiteY336" fmla="*/ 378311 h 1121663"/>
              <a:gd name="connsiteX337" fmla="*/ 3124249 w 4312110"/>
              <a:gd name="connsiteY337" fmla="*/ 382635 h 1121663"/>
              <a:gd name="connsiteX338" fmla="*/ 3112087 w 4312110"/>
              <a:gd name="connsiteY338" fmla="*/ 404253 h 1121663"/>
              <a:gd name="connsiteX339" fmla="*/ 3120194 w 4312110"/>
              <a:gd name="connsiteY339" fmla="*/ 657181 h 1121663"/>
              <a:gd name="connsiteX340" fmla="*/ 3185049 w 4312110"/>
              <a:gd name="connsiteY340" fmla="*/ 657181 h 1121663"/>
              <a:gd name="connsiteX341" fmla="*/ 3185049 w 4312110"/>
              <a:gd name="connsiteY341" fmla="*/ 732843 h 1121663"/>
              <a:gd name="connsiteX342" fmla="*/ 3193155 w 4312110"/>
              <a:gd name="connsiteY342" fmla="*/ 732843 h 1121663"/>
              <a:gd name="connsiteX343" fmla="*/ 3195182 w 4312110"/>
              <a:gd name="connsiteY343" fmla="*/ 726358 h 1121663"/>
              <a:gd name="connsiteX344" fmla="*/ 3201262 w 4312110"/>
              <a:gd name="connsiteY344" fmla="*/ 726358 h 1121663"/>
              <a:gd name="connsiteX345" fmla="*/ 3203290 w 4312110"/>
              <a:gd name="connsiteY345" fmla="*/ 735005 h 1121663"/>
              <a:gd name="connsiteX346" fmla="*/ 3215450 w 4312110"/>
              <a:gd name="connsiteY346" fmla="*/ 735005 h 1121663"/>
              <a:gd name="connsiteX347" fmla="*/ 3215450 w 4312110"/>
              <a:gd name="connsiteY347" fmla="*/ 728519 h 1121663"/>
              <a:gd name="connsiteX348" fmla="*/ 3237742 w 4312110"/>
              <a:gd name="connsiteY348" fmla="*/ 728519 h 1121663"/>
              <a:gd name="connsiteX349" fmla="*/ 3237742 w 4312110"/>
              <a:gd name="connsiteY349" fmla="*/ 735005 h 1121663"/>
              <a:gd name="connsiteX350" fmla="*/ 3258010 w 4312110"/>
              <a:gd name="connsiteY350" fmla="*/ 735005 h 1121663"/>
              <a:gd name="connsiteX351" fmla="*/ 3258010 w 4312110"/>
              <a:gd name="connsiteY351" fmla="*/ 780402 h 1121663"/>
              <a:gd name="connsiteX352" fmla="*/ 3272197 w 4312110"/>
              <a:gd name="connsiteY352" fmla="*/ 780402 h 1121663"/>
              <a:gd name="connsiteX353" fmla="*/ 3272197 w 4312110"/>
              <a:gd name="connsiteY353" fmla="*/ 767431 h 1121663"/>
              <a:gd name="connsiteX354" fmla="*/ 3288410 w 4312110"/>
              <a:gd name="connsiteY354" fmla="*/ 767431 h 1121663"/>
              <a:gd name="connsiteX355" fmla="*/ 3288410 w 4312110"/>
              <a:gd name="connsiteY355" fmla="*/ 588004 h 1121663"/>
              <a:gd name="connsiteX356" fmla="*/ 3294490 w 4312110"/>
              <a:gd name="connsiteY356" fmla="*/ 581518 h 1121663"/>
              <a:gd name="connsiteX357" fmla="*/ 3367451 w 4312110"/>
              <a:gd name="connsiteY357" fmla="*/ 581518 h 1121663"/>
              <a:gd name="connsiteX358" fmla="*/ 3367451 w 4312110"/>
              <a:gd name="connsiteY358" fmla="*/ 590166 h 1121663"/>
              <a:gd name="connsiteX359" fmla="*/ 3377585 w 4312110"/>
              <a:gd name="connsiteY359" fmla="*/ 590166 h 1121663"/>
              <a:gd name="connsiteX360" fmla="*/ 3377585 w 4312110"/>
              <a:gd name="connsiteY360" fmla="*/ 704740 h 1121663"/>
              <a:gd name="connsiteX361" fmla="*/ 3399878 w 4312110"/>
              <a:gd name="connsiteY361" fmla="*/ 704740 h 1121663"/>
              <a:gd name="connsiteX362" fmla="*/ 3399878 w 4312110"/>
              <a:gd name="connsiteY362" fmla="*/ 637725 h 1121663"/>
              <a:gd name="connsiteX363" fmla="*/ 3426226 w 4312110"/>
              <a:gd name="connsiteY363" fmla="*/ 637725 h 1121663"/>
              <a:gd name="connsiteX364" fmla="*/ 3430278 w 4312110"/>
              <a:gd name="connsiteY364" fmla="*/ 633401 h 1121663"/>
              <a:gd name="connsiteX365" fmla="*/ 3438386 w 4312110"/>
              <a:gd name="connsiteY365" fmla="*/ 633401 h 1121663"/>
              <a:gd name="connsiteX366" fmla="*/ 3442438 w 4312110"/>
              <a:gd name="connsiteY366" fmla="*/ 637725 h 1121663"/>
              <a:gd name="connsiteX367" fmla="*/ 3464733 w 4312110"/>
              <a:gd name="connsiteY367" fmla="*/ 637725 h 1121663"/>
              <a:gd name="connsiteX368" fmla="*/ 3464733 w 4312110"/>
              <a:gd name="connsiteY368" fmla="*/ 520989 h 1121663"/>
              <a:gd name="connsiteX369" fmla="*/ 3521479 w 4312110"/>
              <a:gd name="connsiteY369" fmla="*/ 510180 h 1121663"/>
              <a:gd name="connsiteX370" fmla="*/ 3521479 w 4312110"/>
              <a:gd name="connsiteY370" fmla="*/ 511261 h 1121663"/>
              <a:gd name="connsiteX371" fmla="*/ 3521479 w 4312110"/>
              <a:gd name="connsiteY371" fmla="*/ 518827 h 1121663"/>
              <a:gd name="connsiteX372" fmla="*/ 3547826 w 4312110"/>
              <a:gd name="connsiteY372" fmla="*/ 518827 h 1121663"/>
              <a:gd name="connsiteX373" fmla="*/ 3547826 w 4312110"/>
              <a:gd name="connsiteY373" fmla="*/ 773917 h 1121663"/>
              <a:gd name="connsiteX374" fmla="*/ 3570121 w 4312110"/>
              <a:gd name="connsiteY374" fmla="*/ 773917 h 1121663"/>
              <a:gd name="connsiteX375" fmla="*/ 3570121 w 4312110"/>
              <a:gd name="connsiteY375" fmla="*/ 769593 h 1121663"/>
              <a:gd name="connsiteX376" fmla="*/ 3582281 w 4312110"/>
              <a:gd name="connsiteY376" fmla="*/ 769593 h 1121663"/>
              <a:gd name="connsiteX377" fmla="*/ 3582281 w 4312110"/>
              <a:gd name="connsiteY377" fmla="*/ 773917 h 1121663"/>
              <a:gd name="connsiteX378" fmla="*/ 3606601 w 4312110"/>
              <a:gd name="connsiteY378" fmla="*/ 773917 h 1121663"/>
              <a:gd name="connsiteX379" fmla="*/ 3606601 w 4312110"/>
              <a:gd name="connsiteY379" fmla="*/ 760946 h 1121663"/>
              <a:gd name="connsiteX380" fmla="*/ 3634974 w 4312110"/>
              <a:gd name="connsiteY380" fmla="*/ 760946 h 1121663"/>
              <a:gd name="connsiteX381" fmla="*/ 3647134 w 4312110"/>
              <a:gd name="connsiteY381" fmla="*/ 756622 h 1121663"/>
              <a:gd name="connsiteX382" fmla="*/ 3667402 w 4312110"/>
              <a:gd name="connsiteY382" fmla="*/ 760946 h 1121663"/>
              <a:gd name="connsiteX383" fmla="*/ 3667402 w 4312110"/>
              <a:gd name="connsiteY383" fmla="*/ 743652 h 1121663"/>
              <a:gd name="connsiteX384" fmla="*/ 3675509 w 4312110"/>
              <a:gd name="connsiteY384" fmla="*/ 743652 h 1121663"/>
              <a:gd name="connsiteX385" fmla="*/ 3675509 w 4312110"/>
              <a:gd name="connsiteY385" fmla="*/ 730681 h 1121663"/>
              <a:gd name="connsiteX386" fmla="*/ 3732255 w 4312110"/>
              <a:gd name="connsiteY386" fmla="*/ 730681 h 1121663"/>
              <a:gd name="connsiteX387" fmla="*/ 3732255 w 4312110"/>
              <a:gd name="connsiteY387" fmla="*/ 700416 h 1121663"/>
              <a:gd name="connsiteX388" fmla="*/ 3750495 w 4312110"/>
              <a:gd name="connsiteY388" fmla="*/ 700416 h 1121663"/>
              <a:gd name="connsiteX389" fmla="*/ 3750495 w 4312110"/>
              <a:gd name="connsiteY389" fmla="*/ 693931 h 1121663"/>
              <a:gd name="connsiteX390" fmla="*/ 3762655 w 4312110"/>
              <a:gd name="connsiteY390" fmla="*/ 693931 h 1121663"/>
              <a:gd name="connsiteX391" fmla="*/ 3762655 w 4312110"/>
              <a:gd name="connsiteY391" fmla="*/ 700416 h 1121663"/>
              <a:gd name="connsiteX392" fmla="*/ 3778869 w 4312110"/>
              <a:gd name="connsiteY392" fmla="*/ 700416 h 1121663"/>
              <a:gd name="connsiteX393" fmla="*/ 3778869 w 4312110"/>
              <a:gd name="connsiteY393" fmla="*/ 750137 h 1121663"/>
              <a:gd name="connsiteX394" fmla="*/ 3811297 w 4312110"/>
              <a:gd name="connsiteY394" fmla="*/ 750137 h 1121663"/>
              <a:gd name="connsiteX395" fmla="*/ 3811297 w 4312110"/>
              <a:gd name="connsiteY395" fmla="*/ 724196 h 1121663"/>
              <a:gd name="connsiteX396" fmla="*/ 3849803 w 4312110"/>
              <a:gd name="connsiteY396" fmla="*/ 724196 h 1121663"/>
              <a:gd name="connsiteX397" fmla="*/ 3849803 w 4312110"/>
              <a:gd name="connsiteY397" fmla="*/ 693931 h 1121663"/>
              <a:gd name="connsiteX398" fmla="*/ 3898445 w 4312110"/>
              <a:gd name="connsiteY398" fmla="*/ 693931 h 1121663"/>
              <a:gd name="connsiteX399" fmla="*/ 3898445 w 4312110"/>
              <a:gd name="connsiteY399" fmla="*/ 805087 h 1121663"/>
              <a:gd name="connsiteX400" fmla="*/ 3898445 w 4312110"/>
              <a:gd name="connsiteY400" fmla="*/ 818866 h 1121663"/>
              <a:gd name="connsiteX401" fmla="*/ 3964319 w 4312110"/>
              <a:gd name="connsiteY401" fmla="*/ 818866 h 1121663"/>
              <a:gd name="connsiteX402" fmla="*/ 3964319 w 4312110"/>
              <a:gd name="connsiteY402" fmla="*/ 924638 h 1121663"/>
              <a:gd name="connsiteX403" fmla="*/ 3964319 w 4312110"/>
              <a:gd name="connsiteY403" fmla="*/ 947885 h 1121663"/>
              <a:gd name="connsiteX404" fmla="*/ 3979279 w 4312110"/>
              <a:gd name="connsiteY404" fmla="*/ 947885 h 1121663"/>
              <a:gd name="connsiteX405" fmla="*/ 3979279 w 4312110"/>
              <a:gd name="connsiteY405" fmla="*/ 946723 h 1121663"/>
              <a:gd name="connsiteX406" fmla="*/ 3979279 w 4312110"/>
              <a:gd name="connsiteY406" fmla="*/ 938587 h 1121663"/>
              <a:gd name="connsiteX407" fmla="*/ 4023859 w 4312110"/>
              <a:gd name="connsiteY407" fmla="*/ 938587 h 1121663"/>
              <a:gd name="connsiteX408" fmla="*/ 4023859 w 4312110"/>
              <a:gd name="connsiteY408" fmla="*/ 959508 h 1121663"/>
              <a:gd name="connsiteX409" fmla="*/ 4026087 w 4312110"/>
              <a:gd name="connsiteY409" fmla="*/ 960671 h 1121663"/>
              <a:gd name="connsiteX410" fmla="*/ 4041691 w 4312110"/>
              <a:gd name="connsiteY410" fmla="*/ 968807 h 1121663"/>
              <a:gd name="connsiteX411" fmla="*/ 4041691 w 4312110"/>
              <a:gd name="connsiteY411" fmla="*/ 999027 h 1121663"/>
              <a:gd name="connsiteX412" fmla="*/ 4043085 w 4312110"/>
              <a:gd name="connsiteY412" fmla="*/ 999609 h 1121663"/>
              <a:gd name="connsiteX413" fmla="*/ 4052837 w 4312110"/>
              <a:gd name="connsiteY413" fmla="*/ 1003677 h 1121663"/>
              <a:gd name="connsiteX414" fmla="*/ 4052837 w 4312110"/>
              <a:gd name="connsiteY414" fmla="*/ 1002515 h 1121663"/>
              <a:gd name="connsiteX415" fmla="*/ 4052837 w 4312110"/>
              <a:gd name="connsiteY415" fmla="*/ 994378 h 1121663"/>
              <a:gd name="connsiteX416" fmla="*/ 4053951 w 4312110"/>
              <a:gd name="connsiteY416" fmla="*/ 994378 h 1121663"/>
              <a:gd name="connsiteX417" fmla="*/ 4061753 w 4312110"/>
              <a:gd name="connsiteY417" fmla="*/ 994378 h 1121663"/>
              <a:gd name="connsiteX418" fmla="*/ 4061753 w 4312110"/>
              <a:gd name="connsiteY418" fmla="*/ 993506 h 1121663"/>
              <a:gd name="connsiteX419" fmla="*/ 4061753 w 4312110"/>
              <a:gd name="connsiteY419" fmla="*/ 987404 h 1121663"/>
              <a:gd name="connsiteX420" fmla="*/ 4060638 w 4312110"/>
              <a:gd name="connsiteY420" fmla="*/ 987404 h 1121663"/>
              <a:gd name="connsiteX421" fmla="*/ 4052837 w 4312110"/>
              <a:gd name="connsiteY421" fmla="*/ 987404 h 1121663"/>
              <a:gd name="connsiteX422" fmla="*/ 4052837 w 4312110"/>
              <a:gd name="connsiteY422" fmla="*/ 986242 h 1121663"/>
              <a:gd name="connsiteX423" fmla="*/ 4052837 w 4312110"/>
              <a:gd name="connsiteY423" fmla="*/ 978106 h 1121663"/>
              <a:gd name="connsiteX424" fmla="*/ 4053951 w 4312110"/>
              <a:gd name="connsiteY424" fmla="*/ 978106 h 1121663"/>
              <a:gd name="connsiteX425" fmla="*/ 4061753 w 4312110"/>
              <a:gd name="connsiteY425" fmla="*/ 978106 h 1121663"/>
              <a:gd name="connsiteX426" fmla="*/ 4061753 w 4312110"/>
              <a:gd name="connsiteY426" fmla="*/ 976943 h 1121663"/>
              <a:gd name="connsiteX427" fmla="*/ 4061753 w 4312110"/>
              <a:gd name="connsiteY427" fmla="*/ 968807 h 1121663"/>
              <a:gd name="connsiteX428" fmla="*/ 4060638 w 4312110"/>
              <a:gd name="connsiteY428" fmla="*/ 968807 h 1121663"/>
              <a:gd name="connsiteX429" fmla="*/ 4052837 w 4312110"/>
              <a:gd name="connsiteY429" fmla="*/ 968807 h 1121663"/>
              <a:gd name="connsiteX430" fmla="*/ 4052837 w 4312110"/>
              <a:gd name="connsiteY430" fmla="*/ 967645 h 1121663"/>
              <a:gd name="connsiteX431" fmla="*/ 4052837 w 4312110"/>
              <a:gd name="connsiteY431" fmla="*/ 959508 h 1121663"/>
              <a:gd name="connsiteX432" fmla="*/ 4053951 w 4312110"/>
              <a:gd name="connsiteY432" fmla="*/ 959508 h 1121663"/>
              <a:gd name="connsiteX433" fmla="*/ 4061753 w 4312110"/>
              <a:gd name="connsiteY433" fmla="*/ 959508 h 1121663"/>
              <a:gd name="connsiteX434" fmla="*/ 4061753 w 4312110"/>
              <a:gd name="connsiteY434" fmla="*/ 958637 h 1121663"/>
              <a:gd name="connsiteX435" fmla="*/ 4061753 w 4312110"/>
              <a:gd name="connsiteY435" fmla="*/ 952535 h 1121663"/>
              <a:gd name="connsiteX436" fmla="*/ 4060638 w 4312110"/>
              <a:gd name="connsiteY436" fmla="*/ 952535 h 1121663"/>
              <a:gd name="connsiteX437" fmla="*/ 4052837 w 4312110"/>
              <a:gd name="connsiteY437" fmla="*/ 952535 h 1121663"/>
              <a:gd name="connsiteX438" fmla="*/ 4052837 w 4312110"/>
              <a:gd name="connsiteY438" fmla="*/ 951372 h 1121663"/>
              <a:gd name="connsiteX439" fmla="*/ 4052837 w 4312110"/>
              <a:gd name="connsiteY439" fmla="*/ 943236 h 1121663"/>
              <a:gd name="connsiteX440" fmla="*/ 4053951 w 4312110"/>
              <a:gd name="connsiteY440" fmla="*/ 943236 h 1121663"/>
              <a:gd name="connsiteX441" fmla="*/ 4061753 w 4312110"/>
              <a:gd name="connsiteY441" fmla="*/ 943236 h 1121663"/>
              <a:gd name="connsiteX442" fmla="*/ 4061753 w 4312110"/>
              <a:gd name="connsiteY442" fmla="*/ 942074 h 1121663"/>
              <a:gd name="connsiteX443" fmla="*/ 4061753 w 4312110"/>
              <a:gd name="connsiteY443" fmla="*/ 933937 h 1121663"/>
              <a:gd name="connsiteX444" fmla="*/ 4060638 w 4312110"/>
              <a:gd name="connsiteY444" fmla="*/ 933937 h 1121663"/>
              <a:gd name="connsiteX445" fmla="*/ 4052837 w 4312110"/>
              <a:gd name="connsiteY445" fmla="*/ 933937 h 1121663"/>
              <a:gd name="connsiteX446" fmla="*/ 4052837 w 4312110"/>
              <a:gd name="connsiteY446" fmla="*/ 933066 h 1121663"/>
              <a:gd name="connsiteX447" fmla="*/ 4052837 w 4312110"/>
              <a:gd name="connsiteY447" fmla="*/ 926963 h 1121663"/>
              <a:gd name="connsiteX448" fmla="*/ 4053951 w 4312110"/>
              <a:gd name="connsiteY448" fmla="*/ 926963 h 1121663"/>
              <a:gd name="connsiteX449" fmla="*/ 4061753 w 4312110"/>
              <a:gd name="connsiteY449" fmla="*/ 926963 h 1121663"/>
              <a:gd name="connsiteX450" fmla="*/ 4061753 w 4312110"/>
              <a:gd name="connsiteY450" fmla="*/ 925801 h 1121663"/>
              <a:gd name="connsiteX451" fmla="*/ 4061753 w 4312110"/>
              <a:gd name="connsiteY451" fmla="*/ 917665 h 1121663"/>
              <a:gd name="connsiteX452" fmla="*/ 4060638 w 4312110"/>
              <a:gd name="connsiteY452" fmla="*/ 917665 h 1121663"/>
              <a:gd name="connsiteX453" fmla="*/ 4052837 w 4312110"/>
              <a:gd name="connsiteY453" fmla="*/ 917665 h 1121663"/>
              <a:gd name="connsiteX454" fmla="*/ 4052837 w 4312110"/>
              <a:gd name="connsiteY454" fmla="*/ 916503 h 1121663"/>
              <a:gd name="connsiteX455" fmla="*/ 4052837 w 4312110"/>
              <a:gd name="connsiteY455" fmla="*/ 908366 h 1121663"/>
              <a:gd name="connsiteX456" fmla="*/ 4053951 w 4312110"/>
              <a:gd name="connsiteY456" fmla="*/ 908366 h 1121663"/>
              <a:gd name="connsiteX457" fmla="*/ 4061753 w 4312110"/>
              <a:gd name="connsiteY457" fmla="*/ 908366 h 1121663"/>
              <a:gd name="connsiteX458" fmla="*/ 4061753 w 4312110"/>
              <a:gd name="connsiteY458" fmla="*/ 907204 h 1121663"/>
              <a:gd name="connsiteX459" fmla="*/ 4061753 w 4312110"/>
              <a:gd name="connsiteY459" fmla="*/ 899068 h 1121663"/>
              <a:gd name="connsiteX460" fmla="*/ 4060638 w 4312110"/>
              <a:gd name="connsiteY460" fmla="*/ 899068 h 1121663"/>
              <a:gd name="connsiteX461" fmla="*/ 4052837 w 4312110"/>
              <a:gd name="connsiteY461" fmla="*/ 899068 h 1121663"/>
              <a:gd name="connsiteX462" fmla="*/ 4052837 w 4312110"/>
              <a:gd name="connsiteY462" fmla="*/ 898196 h 1121663"/>
              <a:gd name="connsiteX463" fmla="*/ 4052837 w 4312110"/>
              <a:gd name="connsiteY463" fmla="*/ 892094 h 1121663"/>
              <a:gd name="connsiteX464" fmla="*/ 4053951 w 4312110"/>
              <a:gd name="connsiteY464" fmla="*/ 892094 h 1121663"/>
              <a:gd name="connsiteX465" fmla="*/ 4061753 w 4312110"/>
              <a:gd name="connsiteY465" fmla="*/ 892094 h 1121663"/>
              <a:gd name="connsiteX466" fmla="*/ 4061753 w 4312110"/>
              <a:gd name="connsiteY466" fmla="*/ 890931 h 1121663"/>
              <a:gd name="connsiteX467" fmla="*/ 4061753 w 4312110"/>
              <a:gd name="connsiteY467" fmla="*/ 882795 h 1121663"/>
              <a:gd name="connsiteX468" fmla="*/ 4060638 w 4312110"/>
              <a:gd name="connsiteY468" fmla="*/ 882795 h 1121663"/>
              <a:gd name="connsiteX469" fmla="*/ 4052837 w 4312110"/>
              <a:gd name="connsiteY469" fmla="*/ 882795 h 1121663"/>
              <a:gd name="connsiteX470" fmla="*/ 4052837 w 4312110"/>
              <a:gd name="connsiteY470" fmla="*/ 881633 h 1121663"/>
              <a:gd name="connsiteX471" fmla="*/ 4052837 w 4312110"/>
              <a:gd name="connsiteY471" fmla="*/ 873496 h 1121663"/>
              <a:gd name="connsiteX472" fmla="*/ 4053951 w 4312110"/>
              <a:gd name="connsiteY472" fmla="*/ 873496 h 1121663"/>
              <a:gd name="connsiteX473" fmla="*/ 4061753 w 4312110"/>
              <a:gd name="connsiteY473" fmla="*/ 873496 h 1121663"/>
              <a:gd name="connsiteX474" fmla="*/ 4061753 w 4312110"/>
              <a:gd name="connsiteY474" fmla="*/ 872625 h 1121663"/>
              <a:gd name="connsiteX475" fmla="*/ 4061753 w 4312110"/>
              <a:gd name="connsiteY475" fmla="*/ 866523 h 1121663"/>
              <a:gd name="connsiteX476" fmla="*/ 4060638 w 4312110"/>
              <a:gd name="connsiteY476" fmla="*/ 866523 h 1121663"/>
              <a:gd name="connsiteX477" fmla="*/ 4052837 w 4312110"/>
              <a:gd name="connsiteY477" fmla="*/ 866523 h 1121663"/>
              <a:gd name="connsiteX478" fmla="*/ 4052837 w 4312110"/>
              <a:gd name="connsiteY478" fmla="*/ 865360 h 1121663"/>
              <a:gd name="connsiteX479" fmla="*/ 4052837 w 4312110"/>
              <a:gd name="connsiteY479" fmla="*/ 857224 h 1121663"/>
              <a:gd name="connsiteX480" fmla="*/ 4053951 w 4312110"/>
              <a:gd name="connsiteY480" fmla="*/ 857224 h 1121663"/>
              <a:gd name="connsiteX481" fmla="*/ 4061753 w 4312110"/>
              <a:gd name="connsiteY481" fmla="*/ 857224 h 1121663"/>
              <a:gd name="connsiteX482" fmla="*/ 4061753 w 4312110"/>
              <a:gd name="connsiteY482" fmla="*/ 856062 h 1121663"/>
              <a:gd name="connsiteX483" fmla="*/ 4061753 w 4312110"/>
              <a:gd name="connsiteY483" fmla="*/ 847925 h 1121663"/>
              <a:gd name="connsiteX484" fmla="*/ 4060638 w 4312110"/>
              <a:gd name="connsiteY484" fmla="*/ 847925 h 1121663"/>
              <a:gd name="connsiteX485" fmla="*/ 4052837 w 4312110"/>
              <a:gd name="connsiteY485" fmla="*/ 847925 h 1121663"/>
              <a:gd name="connsiteX486" fmla="*/ 4052837 w 4312110"/>
              <a:gd name="connsiteY486" fmla="*/ 846763 h 1121663"/>
              <a:gd name="connsiteX487" fmla="*/ 4052837 w 4312110"/>
              <a:gd name="connsiteY487" fmla="*/ 838627 h 1121663"/>
              <a:gd name="connsiteX488" fmla="*/ 4053951 w 4312110"/>
              <a:gd name="connsiteY488" fmla="*/ 838627 h 1121663"/>
              <a:gd name="connsiteX489" fmla="*/ 4061753 w 4312110"/>
              <a:gd name="connsiteY489" fmla="*/ 838627 h 1121663"/>
              <a:gd name="connsiteX490" fmla="*/ 4061753 w 4312110"/>
              <a:gd name="connsiteY490" fmla="*/ 837755 h 1121663"/>
              <a:gd name="connsiteX491" fmla="*/ 4061753 w 4312110"/>
              <a:gd name="connsiteY491" fmla="*/ 831653 h 1121663"/>
              <a:gd name="connsiteX492" fmla="*/ 4060638 w 4312110"/>
              <a:gd name="connsiteY492" fmla="*/ 831653 h 1121663"/>
              <a:gd name="connsiteX493" fmla="*/ 4052837 w 4312110"/>
              <a:gd name="connsiteY493" fmla="*/ 831653 h 1121663"/>
              <a:gd name="connsiteX494" fmla="*/ 4052837 w 4312110"/>
              <a:gd name="connsiteY494" fmla="*/ 830491 h 1121663"/>
              <a:gd name="connsiteX495" fmla="*/ 4052837 w 4312110"/>
              <a:gd name="connsiteY495" fmla="*/ 822354 h 1121663"/>
              <a:gd name="connsiteX496" fmla="*/ 4053951 w 4312110"/>
              <a:gd name="connsiteY496" fmla="*/ 822354 h 1121663"/>
              <a:gd name="connsiteX497" fmla="*/ 4061753 w 4312110"/>
              <a:gd name="connsiteY497" fmla="*/ 822354 h 1121663"/>
              <a:gd name="connsiteX498" fmla="*/ 4061753 w 4312110"/>
              <a:gd name="connsiteY498" fmla="*/ 821192 h 1121663"/>
              <a:gd name="connsiteX499" fmla="*/ 4061753 w 4312110"/>
              <a:gd name="connsiteY499" fmla="*/ 813056 h 1121663"/>
              <a:gd name="connsiteX500" fmla="*/ 4060638 w 4312110"/>
              <a:gd name="connsiteY500" fmla="*/ 813056 h 1121663"/>
              <a:gd name="connsiteX501" fmla="*/ 4052837 w 4312110"/>
              <a:gd name="connsiteY501" fmla="*/ 813056 h 1121663"/>
              <a:gd name="connsiteX502" fmla="*/ 4052837 w 4312110"/>
              <a:gd name="connsiteY502" fmla="*/ 811893 h 1121663"/>
              <a:gd name="connsiteX503" fmla="*/ 4052837 w 4312110"/>
              <a:gd name="connsiteY503" fmla="*/ 803757 h 1121663"/>
              <a:gd name="connsiteX504" fmla="*/ 4053951 w 4312110"/>
              <a:gd name="connsiteY504" fmla="*/ 803757 h 1121663"/>
              <a:gd name="connsiteX505" fmla="*/ 4061753 w 4312110"/>
              <a:gd name="connsiteY505" fmla="*/ 803757 h 1121663"/>
              <a:gd name="connsiteX506" fmla="*/ 4061753 w 4312110"/>
              <a:gd name="connsiteY506" fmla="*/ 802885 h 1121663"/>
              <a:gd name="connsiteX507" fmla="*/ 4061753 w 4312110"/>
              <a:gd name="connsiteY507" fmla="*/ 796783 h 1121663"/>
              <a:gd name="connsiteX508" fmla="*/ 4060638 w 4312110"/>
              <a:gd name="connsiteY508" fmla="*/ 796783 h 1121663"/>
              <a:gd name="connsiteX509" fmla="*/ 4052837 w 4312110"/>
              <a:gd name="connsiteY509" fmla="*/ 796783 h 1121663"/>
              <a:gd name="connsiteX510" fmla="*/ 4052837 w 4312110"/>
              <a:gd name="connsiteY510" fmla="*/ 795621 h 1121663"/>
              <a:gd name="connsiteX511" fmla="*/ 4052837 w 4312110"/>
              <a:gd name="connsiteY511" fmla="*/ 787484 h 1121663"/>
              <a:gd name="connsiteX512" fmla="*/ 4053951 w 4312110"/>
              <a:gd name="connsiteY512" fmla="*/ 787484 h 1121663"/>
              <a:gd name="connsiteX513" fmla="*/ 4061753 w 4312110"/>
              <a:gd name="connsiteY513" fmla="*/ 787484 h 1121663"/>
              <a:gd name="connsiteX514" fmla="*/ 4060638 w 4312110"/>
              <a:gd name="connsiteY514" fmla="*/ 785741 h 1121663"/>
              <a:gd name="connsiteX515" fmla="*/ 4052837 w 4312110"/>
              <a:gd name="connsiteY515" fmla="*/ 773537 h 1121663"/>
              <a:gd name="connsiteX516" fmla="*/ 4052837 w 4312110"/>
              <a:gd name="connsiteY516" fmla="*/ 736342 h 1121663"/>
              <a:gd name="connsiteX517" fmla="*/ 4202181 w 4312110"/>
              <a:gd name="connsiteY517" fmla="*/ 736342 h 1121663"/>
              <a:gd name="connsiteX518" fmla="*/ 4215554 w 4312110"/>
              <a:gd name="connsiteY518" fmla="*/ 757264 h 1121663"/>
              <a:gd name="connsiteX519" fmla="*/ 4215554 w 4312110"/>
              <a:gd name="connsiteY519" fmla="*/ 803757 h 1121663"/>
              <a:gd name="connsiteX520" fmla="*/ 4214439 w 4312110"/>
              <a:gd name="connsiteY520" fmla="*/ 803757 h 1121663"/>
              <a:gd name="connsiteX521" fmla="*/ 4206638 w 4312110"/>
              <a:gd name="connsiteY521" fmla="*/ 803757 h 1121663"/>
              <a:gd name="connsiteX522" fmla="*/ 4206638 w 4312110"/>
              <a:gd name="connsiteY522" fmla="*/ 804919 h 1121663"/>
              <a:gd name="connsiteX523" fmla="*/ 4206638 w 4312110"/>
              <a:gd name="connsiteY523" fmla="*/ 813056 h 1121663"/>
              <a:gd name="connsiteX524" fmla="*/ 4207753 w 4312110"/>
              <a:gd name="connsiteY524" fmla="*/ 813056 h 1121663"/>
              <a:gd name="connsiteX525" fmla="*/ 4215554 w 4312110"/>
              <a:gd name="connsiteY525" fmla="*/ 813056 h 1121663"/>
              <a:gd name="connsiteX526" fmla="*/ 4215554 w 4312110"/>
              <a:gd name="connsiteY526" fmla="*/ 814218 h 1121663"/>
              <a:gd name="connsiteX527" fmla="*/ 4215554 w 4312110"/>
              <a:gd name="connsiteY527" fmla="*/ 822354 h 1121663"/>
              <a:gd name="connsiteX528" fmla="*/ 4214439 w 4312110"/>
              <a:gd name="connsiteY528" fmla="*/ 822354 h 1121663"/>
              <a:gd name="connsiteX529" fmla="*/ 4206638 w 4312110"/>
              <a:gd name="connsiteY529" fmla="*/ 822354 h 1121663"/>
              <a:gd name="connsiteX530" fmla="*/ 4206638 w 4312110"/>
              <a:gd name="connsiteY530" fmla="*/ 823516 h 1121663"/>
              <a:gd name="connsiteX531" fmla="*/ 4206638 w 4312110"/>
              <a:gd name="connsiteY531" fmla="*/ 831653 h 1121663"/>
              <a:gd name="connsiteX532" fmla="*/ 4207753 w 4312110"/>
              <a:gd name="connsiteY532" fmla="*/ 831653 h 1121663"/>
              <a:gd name="connsiteX533" fmla="*/ 4215554 w 4312110"/>
              <a:gd name="connsiteY533" fmla="*/ 831653 h 1121663"/>
              <a:gd name="connsiteX534" fmla="*/ 4215554 w 4312110"/>
              <a:gd name="connsiteY534" fmla="*/ 832525 h 1121663"/>
              <a:gd name="connsiteX535" fmla="*/ 4215554 w 4312110"/>
              <a:gd name="connsiteY535" fmla="*/ 838627 h 1121663"/>
              <a:gd name="connsiteX536" fmla="*/ 4214439 w 4312110"/>
              <a:gd name="connsiteY536" fmla="*/ 838627 h 1121663"/>
              <a:gd name="connsiteX537" fmla="*/ 4206638 w 4312110"/>
              <a:gd name="connsiteY537" fmla="*/ 838627 h 1121663"/>
              <a:gd name="connsiteX538" fmla="*/ 4206638 w 4312110"/>
              <a:gd name="connsiteY538" fmla="*/ 839789 h 1121663"/>
              <a:gd name="connsiteX539" fmla="*/ 4206638 w 4312110"/>
              <a:gd name="connsiteY539" fmla="*/ 847925 h 1121663"/>
              <a:gd name="connsiteX540" fmla="*/ 4207753 w 4312110"/>
              <a:gd name="connsiteY540" fmla="*/ 847925 h 1121663"/>
              <a:gd name="connsiteX541" fmla="*/ 4215554 w 4312110"/>
              <a:gd name="connsiteY541" fmla="*/ 847925 h 1121663"/>
              <a:gd name="connsiteX542" fmla="*/ 4215554 w 4312110"/>
              <a:gd name="connsiteY542" fmla="*/ 849088 h 1121663"/>
              <a:gd name="connsiteX543" fmla="*/ 4215554 w 4312110"/>
              <a:gd name="connsiteY543" fmla="*/ 857224 h 1121663"/>
              <a:gd name="connsiteX544" fmla="*/ 4214439 w 4312110"/>
              <a:gd name="connsiteY544" fmla="*/ 857224 h 1121663"/>
              <a:gd name="connsiteX545" fmla="*/ 4206638 w 4312110"/>
              <a:gd name="connsiteY545" fmla="*/ 857224 h 1121663"/>
              <a:gd name="connsiteX546" fmla="*/ 4206638 w 4312110"/>
              <a:gd name="connsiteY546" fmla="*/ 858386 h 1121663"/>
              <a:gd name="connsiteX547" fmla="*/ 4206638 w 4312110"/>
              <a:gd name="connsiteY547" fmla="*/ 866523 h 1121663"/>
              <a:gd name="connsiteX548" fmla="*/ 4207753 w 4312110"/>
              <a:gd name="connsiteY548" fmla="*/ 866523 h 1121663"/>
              <a:gd name="connsiteX549" fmla="*/ 4215554 w 4312110"/>
              <a:gd name="connsiteY549" fmla="*/ 866523 h 1121663"/>
              <a:gd name="connsiteX550" fmla="*/ 4215554 w 4312110"/>
              <a:gd name="connsiteY550" fmla="*/ 867394 h 1121663"/>
              <a:gd name="connsiteX551" fmla="*/ 4215554 w 4312110"/>
              <a:gd name="connsiteY551" fmla="*/ 873496 h 1121663"/>
              <a:gd name="connsiteX552" fmla="*/ 4214439 w 4312110"/>
              <a:gd name="connsiteY552" fmla="*/ 873496 h 1121663"/>
              <a:gd name="connsiteX553" fmla="*/ 4206638 w 4312110"/>
              <a:gd name="connsiteY553" fmla="*/ 873496 h 1121663"/>
              <a:gd name="connsiteX554" fmla="*/ 4206638 w 4312110"/>
              <a:gd name="connsiteY554" fmla="*/ 874659 h 1121663"/>
              <a:gd name="connsiteX555" fmla="*/ 4206638 w 4312110"/>
              <a:gd name="connsiteY555" fmla="*/ 882795 h 1121663"/>
              <a:gd name="connsiteX556" fmla="*/ 4207753 w 4312110"/>
              <a:gd name="connsiteY556" fmla="*/ 882795 h 1121663"/>
              <a:gd name="connsiteX557" fmla="*/ 4215554 w 4312110"/>
              <a:gd name="connsiteY557" fmla="*/ 882795 h 1121663"/>
              <a:gd name="connsiteX558" fmla="*/ 4215554 w 4312110"/>
              <a:gd name="connsiteY558" fmla="*/ 883957 h 1121663"/>
              <a:gd name="connsiteX559" fmla="*/ 4215554 w 4312110"/>
              <a:gd name="connsiteY559" fmla="*/ 892094 h 1121663"/>
              <a:gd name="connsiteX560" fmla="*/ 4214439 w 4312110"/>
              <a:gd name="connsiteY560" fmla="*/ 892094 h 1121663"/>
              <a:gd name="connsiteX561" fmla="*/ 4206638 w 4312110"/>
              <a:gd name="connsiteY561" fmla="*/ 892094 h 1121663"/>
              <a:gd name="connsiteX562" fmla="*/ 4206638 w 4312110"/>
              <a:gd name="connsiteY562" fmla="*/ 892965 h 1121663"/>
              <a:gd name="connsiteX563" fmla="*/ 4206638 w 4312110"/>
              <a:gd name="connsiteY563" fmla="*/ 899068 h 1121663"/>
              <a:gd name="connsiteX564" fmla="*/ 4207753 w 4312110"/>
              <a:gd name="connsiteY564" fmla="*/ 899068 h 1121663"/>
              <a:gd name="connsiteX565" fmla="*/ 4215554 w 4312110"/>
              <a:gd name="connsiteY565" fmla="*/ 899068 h 1121663"/>
              <a:gd name="connsiteX566" fmla="*/ 4215554 w 4312110"/>
              <a:gd name="connsiteY566" fmla="*/ 900230 h 1121663"/>
              <a:gd name="connsiteX567" fmla="*/ 4215554 w 4312110"/>
              <a:gd name="connsiteY567" fmla="*/ 908366 h 1121663"/>
              <a:gd name="connsiteX568" fmla="*/ 4214439 w 4312110"/>
              <a:gd name="connsiteY568" fmla="*/ 908366 h 1121663"/>
              <a:gd name="connsiteX569" fmla="*/ 4206638 w 4312110"/>
              <a:gd name="connsiteY569" fmla="*/ 908366 h 1121663"/>
              <a:gd name="connsiteX570" fmla="*/ 4206638 w 4312110"/>
              <a:gd name="connsiteY570" fmla="*/ 909528 h 1121663"/>
              <a:gd name="connsiteX571" fmla="*/ 4206638 w 4312110"/>
              <a:gd name="connsiteY571" fmla="*/ 917665 h 1121663"/>
              <a:gd name="connsiteX572" fmla="*/ 4207753 w 4312110"/>
              <a:gd name="connsiteY572" fmla="*/ 917665 h 1121663"/>
              <a:gd name="connsiteX573" fmla="*/ 4215554 w 4312110"/>
              <a:gd name="connsiteY573" fmla="*/ 917665 h 1121663"/>
              <a:gd name="connsiteX574" fmla="*/ 4215554 w 4312110"/>
              <a:gd name="connsiteY574" fmla="*/ 918827 h 1121663"/>
              <a:gd name="connsiteX575" fmla="*/ 4215554 w 4312110"/>
              <a:gd name="connsiteY575" fmla="*/ 926963 h 1121663"/>
              <a:gd name="connsiteX576" fmla="*/ 4214439 w 4312110"/>
              <a:gd name="connsiteY576" fmla="*/ 926963 h 1121663"/>
              <a:gd name="connsiteX577" fmla="*/ 4206638 w 4312110"/>
              <a:gd name="connsiteY577" fmla="*/ 926963 h 1121663"/>
              <a:gd name="connsiteX578" fmla="*/ 4206638 w 4312110"/>
              <a:gd name="connsiteY578" fmla="*/ 927835 h 1121663"/>
              <a:gd name="connsiteX579" fmla="*/ 4206638 w 4312110"/>
              <a:gd name="connsiteY579" fmla="*/ 933937 h 1121663"/>
              <a:gd name="connsiteX580" fmla="*/ 4207753 w 4312110"/>
              <a:gd name="connsiteY580" fmla="*/ 933937 h 1121663"/>
              <a:gd name="connsiteX581" fmla="*/ 4215554 w 4312110"/>
              <a:gd name="connsiteY581" fmla="*/ 933937 h 1121663"/>
              <a:gd name="connsiteX582" fmla="*/ 4215554 w 4312110"/>
              <a:gd name="connsiteY582" fmla="*/ 935100 h 1121663"/>
              <a:gd name="connsiteX583" fmla="*/ 4215554 w 4312110"/>
              <a:gd name="connsiteY583" fmla="*/ 943236 h 1121663"/>
              <a:gd name="connsiteX584" fmla="*/ 4214439 w 4312110"/>
              <a:gd name="connsiteY584" fmla="*/ 943236 h 1121663"/>
              <a:gd name="connsiteX585" fmla="*/ 4206638 w 4312110"/>
              <a:gd name="connsiteY585" fmla="*/ 943236 h 1121663"/>
              <a:gd name="connsiteX586" fmla="*/ 4206638 w 4312110"/>
              <a:gd name="connsiteY586" fmla="*/ 944398 h 1121663"/>
              <a:gd name="connsiteX587" fmla="*/ 4206638 w 4312110"/>
              <a:gd name="connsiteY587" fmla="*/ 952535 h 1121663"/>
              <a:gd name="connsiteX588" fmla="*/ 4207753 w 4312110"/>
              <a:gd name="connsiteY588" fmla="*/ 952535 h 1121663"/>
              <a:gd name="connsiteX589" fmla="*/ 4215554 w 4312110"/>
              <a:gd name="connsiteY589" fmla="*/ 952535 h 1121663"/>
              <a:gd name="connsiteX590" fmla="*/ 4215554 w 4312110"/>
              <a:gd name="connsiteY590" fmla="*/ 953406 h 1121663"/>
              <a:gd name="connsiteX591" fmla="*/ 4215554 w 4312110"/>
              <a:gd name="connsiteY591" fmla="*/ 959508 h 1121663"/>
              <a:gd name="connsiteX592" fmla="*/ 4214439 w 4312110"/>
              <a:gd name="connsiteY592" fmla="*/ 959508 h 1121663"/>
              <a:gd name="connsiteX593" fmla="*/ 4206638 w 4312110"/>
              <a:gd name="connsiteY593" fmla="*/ 959508 h 1121663"/>
              <a:gd name="connsiteX594" fmla="*/ 4206638 w 4312110"/>
              <a:gd name="connsiteY594" fmla="*/ 960671 h 1121663"/>
              <a:gd name="connsiteX595" fmla="*/ 4206638 w 4312110"/>
              <a:gd name="connsiteY595" fmla="*/ 968807 h 1121663"/>
              <a:gd name="connsiteX596" fmla="*/ 4207753 w 4312110"/>
              <a:gd name="connsiteY596" fmla="*/ 968807 h 1121663"/>
              <a:gd name="connsiteX597" fmla="*/ 4215554 w 4312110"/>
              <a:gd name="connsiteY597" fmla="*/ 968807 h 1121663"/>
              <a:gd name="connsiteX598" fmla="*/ 4215554 w 4312110"/>
              <a:gd name="connsiteY598" fmla="*/ 969969 h 1121663"/>
              <a:gd name="connsiteX599" fmla="*/ 4215554 w 4312110"/>
              <a:gd name="connsiteY599" fmla="*/ 978106 h 1121663"/>
              <a:gd name="connsiteX600" fmla="*/ 4214439 w 4312110"/>
              <a:gd name="connsiteY600" fmla="*/ 978106 h 1121663"/>
              <a:gd name="connsiteX601" fmla="*/ 4206638 w 4312110"/>
              <a:gd name="connsiteY601" fmla="*/ 978106 h 1121663"/>
              <a:gd name="connsiteX602" fmla="*/ 4206638 w 4312110"/>
              <a:gd name="connsiteY602" fmla="*/ 979268 h 1121663"/>
              <a:gd name="connsiteX603" fmla="*/ 4206638 w 4312110"/>
              <a:gd name="connsiteY603" fmla="*/ 987404 h 1121663"/>
              <a:gd name="connsiteX604" fmla="*/ 4207753 w 4312110"/>
              <a:gd name="connsiteY604" fmla="*/ 987404 h 1121663"/>
              <a:gd name="connsiteX605" fmla="*/ 4215554 w 4312110"/>
              <a:gd name="connsiteY605" fmla="*/ 987404 h 1121663"/>
              <a:gd name="connsiteX606" fmla="*/ 4215554 w 4312110"/>
              <a:gd name="connsiteY606" fmla="*/ 988276 h 1121663"/>
              <a:gd name="connsiteX607" fmla="*/ 4215554 w 4312110"/>
              <a:gd name="connsiteY607" fmla="*/ 994378 h 1121663"/>
              <a:gd name="connsiteX608" fmla="*/ 4214439 w 4312110"/>
              <a:gd name="connsiteY608" fmla="*/ 994378 h 1121663"/>
              <a:gd name="connsiteX609" fmla="*/ 4206638 w 4312110"/>
              <a:gd name="connsiteY609" fmla="*/ 994378 h 1121663"/>
              <a:gd name="connsiteX610" fmla="*/ 4206638 w 4312110"/>
              <a:gd name="connsiteY610" fmla="*/ 995540 h 1121663"/>
              <a:gd name="connsiteX611" fmla="*/ 4206638 w 4312110"/>
              <a:gd name="connsiteY611" fmla="*/ 1003677 h 1121663"/>
              <a:gd name="connsiteX612" fmla="*/ 4231157 w 4312110"/>
              <a:gd name="connsiteY612" fmla="*/ 1024599 h 1121663"/>
              <a:gd name="connsiteX613" fmla="*/ 4230043 w 4312110"/>
              <a:gd name="connsiteY613" fmla="*/ 1029248 h 1121663"/>
              <a:gd name="connsiteX614" fmla="*/ 4222241 w 4312110"/>
              <a:gd name="connsiteY614" fmla="*/ 1029248 h 1121663"/>
              <a:gd name="connsiteX615" fmla="*/ 4222241 w 4312110"/>
              <a:gd name="connsiteY615" fmla="*/ 1054819 h 1121663"/>
              <a:gd name="connsiteX616" fmla="*/ 4223357 w 4312110"/>
              <a:gd name="connsiteY616" fmla="*/ 1054819 h 1121663"/>
              <a:gd name="connsiteX617" fmla="*/ 4231157 w 4312110"/>
              <a:gd name="connsiteY617" fmla="*/ 1054819 h 1121663"/>
              <a:gd name="connsiteX618" fmla="*/ 4231157 w 4312110"/>
              <a:gd name="connsiteY618" fmla="*/ 1053366 h 1121663"/>
              <a:gd name="connsiteX619" fmla="*/ 4231157 w 4312110"/>
              <a:gd name="connsiteY619" fmla="*/ 1043196 h 1121663"/>
              <a:gd name="connsiteX620" fmla="*/ 4232271 w 4312110"/>
              <a:gd name="connsiteY620" fmla="*/ 1042615 h 1121663"/>
              <a:gd name="connsiteX621" fmla="*/ 4240073 w 4312110"/>
              <a:gd name="connsiteY621" fmla="*/ 1038547 h 1121663"/>
              <a:gd name="connsiteX622" fmla="*/ 4242023 w 4312110"/>
              <a:gd name="connsiteY622" fmla="*/ 1038547 h 1121663"/>
              <a:gd name="connsiteX623" fmla="*/ 4255677 w 4312110"/>
              <a:gd name="connsiteY623" fmla="*/ 1038547 h 1121663"/>
              <a:gd name="connsiteX624" fmla="*/ 4255677 w 4312110"/>
              <a:gd name="connsiteY624" fmla="*/ 1039709 h 1121663"/>
              <a:gd name="connsiteX625" fmla="*/ 4255677 w 4312110"/>
              <a:gd name="connsiteY625" fmla="*/ 1047845 h 1121663"/>
              <a:gd name="connsiteX626" fmla="*/ 4257349 w 4312110"/>
              <a:gd name="connsiteY626" fmla="*/ 1047845 h 1121663"/>
              <a:gd name="connsiteX627" fmla="*/ 4269051 w 4312110"/>
              <a:gd name="connsiteY627" fmla="*/ 1047845 h 1121663"/>
              <a:gd name="connsiteX628" fmla="*/ 4270165 w 4312110"/>
              <a:gd name="connsiteY628" fmla="*/ 1052494 h 1121663"/>
              <a:gd name="connsiteX629" fmla="*/ 4277967 w 4312110"/>
              <a:gd name="connsiteY629" fmla="*/ 1052494 h 1121663"/>
              <a:gd name="connsiteX630" fmla="*/ 4302486 w 4312110"/>
              <a:gd name="connsiteY630" fmla="*/ 1085039 h 1121663"/>
              <a:gd name="connsiteX631" fmla="*/ 4302486 w 4312110"/>
              <a:gd name="connsiteY631" fmla="*/ 1119909 h 1121663"/>
              <a:gd name="connsiteX632" fmla="*/ 4303599 w 4312110"/>
              <a:gd name="connsiteY632" fmla="*/ 1119909 h 1121663"/>
              <a:gd name="connsiteX633" fmla="*/ 4311402 w 4312110"/>
              <a:gd name="connsiteY633" fmla="*/ 1119909 h 1121663"/>
              <a:gd name="connsiteX634" fmla="*/ 4311402 w 4312110"/>
              <a:gd name="connsiteY634" fmla="*/ 1117875 h 1121663"/>
              <a:gd name="connsiteX635" fmla="*/ 4311402 w 4312110"/>
              <a:gd name="connsiteY635" fmla="*/ 1103637 h 1121663"/>
              <a:gd name="connsiteX636" fmla="*/ 4312110 w 4312110"/>
              <a:gd name="connsiteY636" fmla="*/ 1103637 h 1121663"/>
              <a:gd name="connsiteX637" fmla="*/ 4312110 w 4312110"/>
              <a:gd name="connsiteY637" fmla="*/ 1121663 h 1121663"/>
              <a:gd name="connsiteX638" fmla="*/ 0 w 4312110"/>
              <a:gd name="connsiteY638" fmla="*/ 1121663 h 1121663"/>
              <a:gd name="connsiteX639" fmla="*/ 42052 w 4312110"/>
              <a:gd name="connsiteY639" fmla="*/ 1048827 h 1121663"/>
              <a:gd name="connsiteX640" fmla="*/ 82230 w 4312110"/>
              <a:gd name="connsiteY640" fmla="*/ 1045519 h 1121663"/>
              <a:gd name="connsiteX641" fmla="*/ 82230 w 4312110"/>
              <a:gd name="connsiteY641" fmla="*/ 1012974 h 1121663"/>
              <a:gd name="connsiteX642" fmla="*/ 126810 w 4312110"/>
              <a:gd name="connsiteY642" fmla="*/ 1012974 h 1121663"/>
              <a:gd name="connsiteX643" fmla="*/ 126810 w 4312110"/>
              <a:gd name="connsiteY643" fmla="*/ 994377 h 1121663"/>
              <a:gd name="connsiteX644" fmla="*/ 220429 w 4312110"/>
              <a:gd name="connsiteY644" fmla="*/ 994377 h 1121663"/>
              <a:gd name="connsiteX645" fmla="*/ 220429 w 4312110"/>
              <a:gd name="connsiteY645" fmla="*/ 1006000 h 1121663"/>
              <a:gd name="connsiteX646" fmla="*/ 280612 w 4312110"/>
              <a:gd name="connsiteY646" fmla="*/ 1006000 h 1121663"/>
              <a:gd name="connsiteX647" fmla="*/ 280612 w 4312110"/>
              <a:gd name="connsiteY647" fmla="*/ 1012974 h 1121663"/>
              <a:gd name="connsiteX648" fmla="*/ 298444 w 4312110"/>
              <a:gd name="connsiteY648" fmla="*/ 1012974 h 1121663"/>
              <a:gd name="connsiteX649" fmla="*/ 298444 w 4312110"/>
              <a:gd name="connsiteY649" fmla="*/ 1019948 h 1121663"/>
              <a:gd name="connsiteX650" fmla="*/ 314047 w 4312110"/>
              <a:gd name="connsiteY650" fmla="*/ 1019948 h 1121663"/>
              <a:gd name="connsiteX651" fmla="*/ 314047 w 4312110"/>
              <a:gd name="connsiteY651" fmla="*/ 915339 h 1121663"/>
              <a:gd name="connsiteX652" fmla="*/ 360857 w 4312110"/>
              <a:gd name="connsiteY652" fmla="*/ 901391 h 1121663"/>
              <a:gd name="connsiteX653" fmla="*/ 447788 w 4312110"/>
              <a:gd name="connsiteY653" fmla="*/ 901391 h 1121663"/>
              <a:gd name="connsiteX654" fmla="*/ 447788 w 4312110"/>
              <a:gd name="connsiteY654" fmla="*/ 734017 h 1121663"/>
              <a:gd name="connsiteX655" fmla="*/ 472307 w 4312110"/>
              <a:gd name="connsiteY655" fmla="*/ 722393 h 1121663"/>
              <a:gd name="connsiteX656" fmla="*/ 579300 w 4312110"/>
              <a:gd name="connsiteY656" fmla="*/ 703796 h 1121663"/>
              <a:gd name="connsiteX657" fmla="*/ 617193 w 4312110"/>
              <a:gd name="connsiteY657" fmla="*/ 715419 h 1121663"/>
              <a:gd name="connsiteX658" fmla="*/ 623880 w 4312110"/>
              <a:gd name="connsiteY658" fmla="*/ 722393 h 1121663"/>
              <a:gd name="connsiteX659" fmla="*/ 623880 w 4312110"/>
              <a:gd name="connsiteY659" fmla="*/ 1033896 h 1121663"/>
              <a:gd name="connsiteX660" fmla="*/ 639483 w 4312110"/>
              <a:gd name="connsiteY660" fmla="*/ 1033896 h 1121663"/>
              <a:gd name="connsiteX661" fmla="*/ 639483 w 4312110"/>
              <a:gd name="connsiteY661" fmla="*/ 908365 h 1121663"/>
              <a:gd name="connsiteX662" fmla="*/ 652857 w 4312110"/>
              <a:gd name="connsiteY662" fmla="*/ 908365 h 1121663"/>
              <a:gd name="connsiteX663" fmla="*/ 652857 w 4312110"/>
              <a:gd name="connsiteY663" fmla="*/ 896742 h 1121663"/>
              <a:gd name="connsiteX664" fmla="*/ 666231 w 4312110"/>
              <a:gd name="connsiteY664" fmla="*/ 889768 h 1121663"/>
              <a:gd name="connsiteX665" fmla="*/ 677376 w 4312110"/>
              <a:gd name="connsiteY665" fmla="*/ 889768 h 1121663"/>
              <a:gd name="connsiteX666" fmla="*/ 677376 w 4312110"/>
              <a:gd name="connsiteY666" fmla="*/ 878145 h 1121663"/>
              <a:gd name="connsiteX667" fmla="*/ 686292 w 4312110"/>
              <a:gd name="connsiteY667" fmla="*/ 871171 h 1121663"/>
              <a:gd name="connsiteX668" fmla="*/ 708583 w 4312110"/>
              <a:gd name="connsiteY668" fmla="*/ 871171 h 1121663"/>
              <a:gd name="connsiteX669" fmla="*/ 708583 w 4312110"/>
              <a:gd name="connsiteY669" fmla="*/ 908365 h 1121663"/>
              <a:gd name="connsiteX670" fmla="*/ 755392 w 4312110"/>
              <a:gd name="connsiteY670" fmla="*/ 908365 h 1121663"/>
              <a:gd name="connsiteX671" fmla="*/ 755392 w 4312110"/>
              <a:gd name="connsiteY671" fmla="*/ 1038546 h 1121663"/>
              <a:gd name="connsiteX672" fmla="*/ 773224 w 4312110"/>
              <a:gd name="connsiteY672" fmla="*/ 1038546 h 1121663"/>
              <a:gd name="connsiteX673" fmla="*/ 791056 w 4312110"/>
              <a:gd name="connsiteY673" fmla="*/ 1031572 h 1121663"/>
              <a:gd name="connsiteX674" fmla="*/ 791056 w 4312110"/>
              <a:gd name="connsiteY674" fmla="*/ 1022273 h 1121663"/>
              <a:gd name="connsiteX675" fmla="*/ 784369 w 4312110"/>
              <a:gd name="connsiteY675" fmla="*/ 1019948 h 1121663"/>
              <a:gd name="connsiteX676" fmla="*/ 784369 w 4312110"/>
              <a:gd name="connsiteY676" fmla="*/ 1012974 h 1121663"/>
              <a:gd name="connsiteX677" fmla="*/ 791056 w 4312110"/>
              <a:gd name="connsiteY677" fmla="*/ 1008325 h 1121663"/>
              <a:gd name="connsiteX678" fmla="*/ 791056 w 4312110"/>
              <a:gd name="connsiteY678" fmla="*/ 957183 h 1121663"/>
              <a:gd name="connsiteX679" fmla="*/ 784369 w 4312110"/>
              <a:gd name="connsiteY679" fmla="*/ 954858 h 1121663"/>
              <a:gd name="connsiteX680" fmla="*/ 784369 w 4312110"/>
              <a:gd name="connsiteY680" fmla="*/ 947884 h 1121663"/>
              <a:gd name="connsiteX681" fmla="*/ 791056 w 4312110"/>
              <a:gd name="connsiteY681" fmla="*/ 943235 h 1121663"/>
              <a:gd name="connsiteX682" fmla="*/ 795514 w 4312110"/>
              <a:gd name="connsiteY682" fmla="*/ 938586 h 1121663"/>
              <a:gd name="connsiteX683" fmla="*/ 795514 w 4312110"/>
              <a:gd name="connsiteY683" fmla="*/ 929287 h 1121663"/>
              <a:gd name="connsiteX684" fmla="*/ 791056 w 4312110"/>
              <a:gd name="connsiteY684" fmla="*/ 929287 h 1121663"/>
              <a:gd name="connsiteX685" fmla="*/ 791056 w 4312110"/>
              <a:gd name="connsiteY685" fmla="*/ 922313 h 1121663"/>
              <a:gd name="connsiteX686" fmla="*/ 797743 w 4312110"/>
              <a:gd name="connsiteY686" fmla="*/ 917664 h 1121663"/>
              <a:gd name="connsiteX687" fmla="*/ 833407 w 4312110"/>
              <a:gd name="connsiteY687" fmla="*/ 852574 h 1121663"/>
              <a:gd name="connsiteX688" fmla="*/ 828949 w 4312110"/>
              <a:gd name="connsiteY688" fmla="*/ 850249 h 1121663"/>
              <a:gd name="connsiteX689" fmla="*/ 828949 w 4312110"/>
              <a:gd name="connsiteY689" fmla="*/ 843275 h 1121663"/>
              <a:gd name="connsiteX690" fmla="*/ 835636 w 4312110"/>
              <a:gd name="connsiteY690" fmla="*/ 840950 h 1121663"/>
              <a:gd name="connsiteX691" fmla="*/ 835636 w 4312110"/>
              <a:gd name="connsiteY691" fmla="*/ 831652 h 1121663"/>
              <a:gd name="connsiteX692" fmla="*/ 840094 w 4312110"/>
              <a:gd name="connsiteY692" fmla="*/ 831652 h 1121663"/>
              <a:gd name="connsiteX693" fmla="*/ 840094 w 4312110"/>
              <a:gd name="connsiteY693" fmla="*/ 810730 h 1121663"/>
              <a:gd name="connsiteX694" fmla="*/ 835636 w 4312110"/>
              <a:gd name="connsiteY694" fmla="*/ 810730 h 1121663"/>
              <a:gd name="connsiteX695" fmla="*/ 835636 w 4312110"/>
              <a:gd name="connsiteY695" fmla="*/ 806081 h 1121663"/>
              <a:gd name="connsiteX696" fmla="*/ 840094 w 4312110"/>
              <a:gd name="connsiteY696" fmla="*/ 803756 h 1121663"/>
              <a:gd name="connsiteX697" fmla="*/ 851239 w 4312110"/>
              <a:gd name="connsiteY697" fmla="*/ 787483 h 1121663"/>
              <a:gd name="connsiteX698" fmla="*/ 853467 w 4312110"/>
              <a:gd name="connsiteY698" fmla="*/ 778185 h 1121663"/>
              <a:gd name="connsiteX699" fmla="*/ 853467 w 4312110"/>
              <a:gd name="connsiteY699" fmla="*/ 752614 h 1121663"/>
              <a:gd name="connsiteX700" fmla="*/ 853747 w 4312110"/>
              <a:gd name="connsiteY700" fmla="*/ 751742 h 1121663"/>
              <a:gd name="connsiteX701" fmla="*/ 855697 w 4312110"/>
              <a:gd name="connsiteY701" fmla="*/ 745640 h 1121663"/>
              <a:gd name="connsiteX702" fmla="*/ 855975 w 4312110"/>
              <a:gd name="connsiteY702" fmla="*/ 746512 h 1121663"/>
              <a:gd name="connsiteX703" fmla="*/ 857926 w 4312110"/>
              <a:gd name="connsiteY703" fmla="*/ 752614 h 1121663"/>
              <a:gd name="connsiteX704" fmla="*/ 860155 w 4312110"/>
              <a:gd name="connsiteY704" fmla="*/ 778185 h 1121663"/>
              <a:gd name="connsiteX705" fmla="*/ 860155 w 4312110"/>
              <a:gd name="connsiteY705" fmla="*/ 785159 h 1121663"/>
              <a:gd name="connsiteX706" fmla="*/ 871301 w 4312110"/>
              <a:gd name="connsiteY706" fmla="*/ 803756 h 1121663"/>
              <a:gd name="connsiteX707" fmla="*/ 875759 w 4312110"/>
              <a:gd name="connsiteY707" fmla="*/ 806081 h 1121663"/>
              <a:gd name="connsiteX708" fmla="*/ 875759 w 4312110"/>
              <a:gd name="connsiteY708" fmla="*/ 810730 h 1121663"/>
              <a:gd name="connsiteX709" fmla="*/ 873530 w 4312110"/>
              <a:gd name="connsiteY709" fmla="*/ 831652 h 1121663"/>
              <a:gd name="connsiteX710" fmla="*/ 877987 w 4312110"/>
              <a:gd name="connsiteY710" fmla="*/ 840950 h 1121663"/>
              <a:gd name="connsiteX711" fmla="*/ 882446 w 4312110"/>
              <a:gd name="connsiteY711" fmla="*/ 843275 h 1121663"/>
              <a:gd name="connsiteX712" fmla="*/ 882446 w 4312110"/>
              <a:gd name="connsiteY712" fmla="*/ 850249 h 1121663"/>
              <a:gd name="connsiteX713" fmla="*/ 877987 w 4312110"/>
              <a:gd name="connsiteY713" fmla="*/ 852574 h 1121663"/>
              <a:gd name="connsiteX714" fmla="*/ 904179 w 4312110"/>
              <a:gd name="connsiteY714" fmla="*/ 879889 h 1121663"/>
              <a:gd name="connsiteX715" fmla="*/ 913069 w 4312110"/>
              <a:gd name="connsiteY715" fmla="*/ 915339 h 1121663"/>
              <a:gd name="connsiteX716" fmla="*/ 944858 w 4312110"/>
              <a:gd name="connsiteY716" fmla="*/ 915339 h 1121663"/>
              <a:gd name="connsiteX717" fmla="*/ 944858 w 4312110"/>
              <a:gd name="connsiteY717" fmla="*/ 886329 h 1121663"/>
              <a:gd name="connsiteX718" fmla="*/ 939474 w 4312110"/>
              <a:gd name="connsiteY718" fmla="*/ 886329 h 1121663"/>
              <a:gd name="connsiteX719" fmla="*/ 939474 w 4312110"/>
              <a:gd name="connsiteY719" fmla="*/ 724196 h 1121663"/>
              <a:gd name="connsiteX720" fmla="*/ 959741 w 4312110"/>
              <a:gd name="connsiteY720" fmla="*/ 724196 h 1121663"/>
              <a:gd name="connsiteX721" fmla="*/ 960248 w 4312110"/>
              <a:gd name="connsiteY721" fmla="*/ 723115 h 1121663"/>
              <a:gd name="connsiteX722" fmla="*/ 963794 w 4312110"/>
              <a:gd name="connsiteY722" fmla="*/ 715549 h 1121663"/>
              <a:gd name="connsiteX723" fmla="*/ 965568 w 4312110"/>
              <a:gd name="connsiteY723" fmla="*/ 715819 h 1121663"/>
              <a:gd name="connsiteX724" fmla="*/ 977981 w 4312110"/>
              <a:gd name="connsiteY724" fmla="*/ 717710 h 1121663"/>
              <a:gd name="connsiteX725" fmla="*/ 978488 w 4312110"/>
              <a:gd name="connsiteY725" fmla="*/ 719062 h 1121663"/>
              <a:gd name="connsiteX726" fmla="*/ 982034 w 4312110"/>
              <a:gd name="connsiteY726" fmla="*/ 728519 h 1121663"/>
              <a:gd name="connsiteX727" fmla="*/ 1008381 w 4312110"/>
              <a:gd name="connsiteY727" fmla="*/ 730681 h 1121663"/>
              <a:gd name="connsiteX728" fmla="*/ 1008381 w 4312110"/>
              <a:gd name="connsiteY728" fmla="*/ 607460 h 1121663"/>
              <a:gd name="connsiteX729" fmla="*/ 1010408 w 4312110"/>
              <a:gd name="connsiteY729" fmla="*/ 607460 h 1121663"/>
              <a:gd name="connsiteX730" fmla="*/ 1024595 w 4312110"/>
              <a:gd name="connsiteY730" fmla="*/ 607460 h 1121663"/>
              <a:gd name="connsiteX731" fmla="*/ 1024595 w 4312110"/>
              <a:gd name="connsiteY731" fmla="*/ 471268 h 1121663"/>
              <a:gd name="connsiteX732" fmla="*/ 1026368 w 4312110"/>
              <a:gd name="connsiteY732" fmla="*/ 471268 h 1121663"/>
              <a:gd name="connsiteX733" fmla="*/ 1038782 w 4312110"/>
              <a:gd name="connsiteY733" fmla="*/ 471268 h 1121663"/>
              <a:gd name="connsiteX734" fmla="*/ 1038782 w 4312110"/>
              <a:gd name="connsiteY734" fmla="*/ 356694 h 1121663"/>
              <a:gd name="connsiteX735" fmla="*/ 1042835 w 4312110"/>
              <a:gd name="connsiteY735" fmla="*/ 328590 h 1121663"/>
              <a:gd name="connsiteX736" fmla="*/ 1044862 w 4312110"/>
              <a:gd name="connsiteY736" fmla="*/ 328590 h 1121663"/>
              <a:gd name="connsiteX737" fmla="*/ 1059049 w 4312110"/>
              <a:gd name="connsiteY737" fmla="*/ 328590 h 1121663"/>
              <a:gd name="connsiteX738" fmla="*/ 1095529 w 4312110"/>
              <a:gd name="connsiteY738" fmla="*/ 246443 h 1121663"/>
              <a:gd name="connsiteX739" fmla="*/ 1099583 w 4312110"/>
              <a:gd name="connsiteY739" fmla="*/ 0 h 112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4312110" h="1121663">
                <a:moveTo>
                  <a:pt x="1099583" y="0"/>
                </a:moveTo>
                <a:cubicBezTo>
                  <a:pt x="1099583" y="18"/>
                  <a:pt x="1099599" y="2040"/>
                  <a:pt x="1101609" y="246443"/>
                </a:cubicBezTo>
                <a:cubicBezTo>
                  <a:pt x="1101621" y="246467"/>
                  <a:pt x="1102266" y="247808"/>
                  <a:pt x="1140116" y="326429"/>
                </a:cubicBezTo>
                <a:cubicBezTo>
                  <a:pt x="1140124" y="326429"/>
                  <a:pt x="1140235" y="326429"/>
                  <a:pt x="1142143" y="326429"/>
                </a:cubicBezTo>
                <a:lnTo>
                  <a:pt x="1156330" y="326429"/>
                </a:lnTo>
                <a:cubicBezTo>
                  <a:pt x="1156330" y="326443"/>
                  <a:pt x="1156330" y="327005"/>
                  <a:pt x="1156330" y="350208"/>
                </a:cubicBezTo>
                <a:cubicBezTo>
                  <a:pt x="1156332" y="350214"/>
                  <a:pt x="1156370" y="350272"/>
                  <a:pt x="1156837" y="351019"/>
                </a:cubicBezTo>
                <a:lnTo>
                  <a:pt x="1160383" y="356694"/>
                </a:lnTo>
                <a:cubicBezTo>
                  <a:pt x="1160383" y="356714"/>
                  <a:pt x="1160383" y="358229"/>
                  <a:pt x="1160383" y="471268"/>
                </a:cubicBezTo>
                <a:cubicBezTo>
                  <a:pt x="1160392" y="471268"/>
                  <a:pt x="1160532" y="471268"/>
                  <a:pt x="1162663" y="471268"/>
                </a:cubicBezTo>
                <a:lnTo>
                  <a:pt x="1178624" y="471268"/>
                </a:lnTo>
                <a:cubicBezTo>
                  <a:pt x="1178624" y="471288"/>
                  <a:pt x="1178624" y="472923"/>
                  <a:pt x="1178624" y="611783"/>
                </a:cubicBezTo>
                <a:cubicBezTo>
                  <a:pt x="1178634" y="611782"/>
                  <a:pt x="1178746" y="611761"/>
                  <a:pt x="1180144" y="611513"/>
                </a:cubicBezTo>
                <a:lnTo>
                  <a:pt x="1190784" y="609622"/>
                </a:lnTo>
                <a:cubicBezTo>
                  <a:pt x="1190784" y="609644"/>
                  <a:pt x="1190754" y="610978"/>
                  <a:pt x="1188757" y="698254"/>
                </a:cubicBezTo>
                <a:cubicBezTo>
                  <a:pt x="1188767" y="698256"/>
                  <a:pt x="1188878" y="698276"/>
                  <a:pt x="1190277" y="698525"/>
                </a:cubicBezTo>
                <a:lnTo>
                  <a:pt x="1200917" y="700416"/>
                </a:lnTo>
                <a:cubicBezTo>
                  <a:pt x="1200919" y="700423"/>
                  <a:pt x="1200939" y="700487"/>
                  <a:pt x="1201170" y="701227"/>
                </a:cubicBezTo>
                <a:lnTo>
                  <a:pt x="1202944" y="706902"/>
                </a:lnTo>
                <a:cubicBezTo>
                  <a:pt x="1202946" y="706893"/>
                  <a:pt x="1202991" y="706750"/>
                  <a:pt x="1203704" y="704470"/>
                </a:cubicBezTo>
                <a:lnTo>
                  <a:pt x="1209024" y="687446"/>
                </a:lnTo>
                <a:cubicBezTo>
                  <a:pt x="1209031" y="687446"/>
                  <a:pt x="1209131" y="687446"/>
                  <a:pt x="1210797" y="687446"/>
                </a:cubicBezTo>
                <a:lnTo>
                  <a:pt x="1223211" y="687446"/>
                </a:lnTo>
                <a:cubicBezTo>
                  <a:pt x="1223211" y="687463"/>
                  <a:pt x="1223211" y="688156"/>
                  <a:pt x="1223211" y="719872"/>
                </a:cubicBezTo>
                <a:cubicBezTo>
                  <a:pt x="1223217" y="719877"/>
                  <a:pt x="1223294" y="719917"/>
                  <a:pt x="1224224" y="720413"/>
                </a:cubicBezTo>
                <a:lnTo>
                  <a:pt x="1231318" y="724196"/>
                </a:lnTo>
                <a:cubicBezTo>
                  <a:pt x="1231318" y="724205"/>
                  <a:pt x="1231318" y="724306"/>
                  <a:pt x="1231318" y="725547"/>
                </a:cubicBezTo>
                <a:lnTo>
                  <a:pt x="1231318" y="735005"/>
                </a:lnTo>
                <a:cubicBezTo>
                  <a:pt x="1231338" y="735005"/>
                  <a:pt x="1232246" y="735005"/>
                  <a:pt x="1275905" y="735005"/>
                </a:cubicBezTo>
                <a:cubicBezTo>
                  <a:pt x="1275905" y="735013"/>
                  <a:pt x="1275905" y="735096"/>
                  <a:pt x="1275905" y="736086"/>
                </a:cubicBezTo>
                <a:lnTo>
                  <a:pt x="1275905" y="743652"/>
                </a:lnTo>
                <a:cubicBezTo>
                  <a:pt x="1275914" y="743652"/>
                  <a:pt x="1276035" y="743652"/>
                  <a:pt x="1277931" y="743652"/>
                </a:cubicBezTo>
                <a:lnTo>
                  <a:pt x="1292118" y="743652"/>
                </a:lnTo>
                <a:cubicBezTo>
                  <a:pt x="1292118" y="743634"/>
                  <a:pt x="1292118" y="742905"/>
                  <a:pt x="1292118" y="713387"/>
                </a:cubicBezTo>
                <a:cubicBezTo>
                  <a:pt x="1292139" y="713387"/>
                  <a:pt x="1293069" y="713387"/>
                  <a:pt x="1336705" y="713387"/>
                </a:cubicBezTo>
                <a:cubicBezTo>
                  <a:pt x="1336705" y="713379"/>
                  <a:pt x="1336705" y="713282"/>
                  <a:pt x="1336705" y="712036"/>
                </a:cubicBezTo>
                <a:lnTo>
                  <a:pt x="1336705" y="702578"/>
                </a:lnTo>
                <a:cubicBezTo>
                  <a:pt x="1336711" y="702578"/>
                  <a:pt x="1336785" y="702578"/>
                  <a:pt x="1337719" y="702578"/>
                </a:cubicBezTo>
                <a:lnTo>
                  <a:pt x="1344812" y="702578"/>
                </a:lnTo>
                <a:cubicBezTo>
                  <a:pt x="1344812" y="702571"/>
                  <a:pt x="1344812" y="702458"/>
                  <a:pt x="1344812" y="700687"/>
                </a:cubicBezTo>
                <a:lnTo>
                  <a:pt x="1344812" y="687446"/>
                </a:lnTo>
                <a:cubicBezTo>
                  <a:pt x="1344821" y="687446"/>
                  <a:pt x="1344893" y="687446"/>
                  <a:pt x="1345572" y="687446"/>
                </a:cubicBezTo>
                <a:lnTo>
                  <a:pt x="1350892" y="687446"/>
                </a:lnTo>
                <a:cubicBezTo>
                  <a:pt x="1350892" y="687439"/>
                  <a:pt x="1350892" y="687354"/>
                  <a:pt x="1350892" y="686365"/>
                </a:cubicBezTo>
                <a:lnTo>
                  <a:pt x="1350892" y="678798"/>
                </a:lnTo>
                <a:cubicBezTo>
                  <a:pt x="1350900" y="678798"/>
                  <a:pt x="1351024" y="678798"/>
                  <a:pt x="1352919" y="678798"/>
                </a:cubicBezTo>
                <a:lnTo>
                  <a:pt x="1367106" y="678798"/>
                </a:lnTo>
                <a:cubicBezTo>
                  <a:pt x="1367106" y="678805"/>
                  <a:pt x="1367106" y="678882"/>
                  <a:pt x="1367106" y="679879"/>
                </a:cubicBezTo>
                <a:lnTo>
                  <a:pt x="1367106" y="687446"/>
                </a:lnTo>
                <a:cubicBezTo>
                  <a:pt x="1367117" y="687446"/>
                  <a:pt x="1367618" y="687446"/>
                  <a:pt x="1389399" y="687446"/>
                </a:cubicBezTo>
                <a:cubicBezTo>
                  <a:pt x="1389399" y="687438"/>
                  <a:pt x="1389399" y="687324"/>
                  <a:pt x="1389399" y="685554"/>
                </a:cubicBezTo>
                <a:lnTo>
                  <a:pt x="1389399" y="672313"/>
                </a:lnTo>
                <a:cubicBezTo>
                  <a:pt x="1389405" y="672313"/>
                  <a:pt x="1389502" y="672313"/>
                  <a:pt x="1391173" y="672313"/>
                </a:cubicBezTo>
                <a:lnTo>
                  <a:pt x="1403586" y="672313"/>
                </a:lnTo>
                <a:cubicBezTo>
                  <a:pt x="1403586" y="672325"/>
                  <a:pt x="1403586" y="672839"/>
                  <a:pt x="1403586" y="696093"/>
                </a:cubicBezTo>
                <a:cubicBezTo>
                  <a:pt x="1403593" y="696093"/>
                  <a:pt x="1403673" y="696093"/>
                  <a:pt x="1404600" y="696093"/>
                </a:cubicBezTo>
                <a:lnTo>
                  <a:pt x="1411693" y="696093"/>
                </a:lnTo>
                <a:cubicBezTo>
                  <a:pt x="1411693" y="696087"/>
                  <a:pt x="1411693" y="696006"/>
                  <a:pt x="1411693" y="695012"/>
                </a:cubicBezTo>
                <a:lnTo>
                  <a:pt x="1411693" y="687446"/>
                </a:lnTo>
                <a:cubicBezTo>
                  <a:pt x="1411702" y="687446"/>
                  <a:pt x="1411820" y="687446"/>
                  <a:pt x="1413466" y="687446"/>
                </a:cubicBezTo>
                <a:lnTo>
                  <a:pt x="1425880" y="687446"/>
                </a:lnTo>
                <a:cubicBezTo>
                  <a:pt x="1425880" y="687459"/>
                  <a:pt x="1425880" y="688018"/>
                  <a:pt x="1425880" y="713387"/>
                </a:cubicBezTo>
                <a:cubicBezTo>
                  <a:pt x="1425888" y="713387"/>
                  <a:pt x="1426006" y="713387"/>
                  <a:pt x="1427907" y="713387"/>
                </a:cubicBezTo>
                <a:lnTo>
                  <a:pt x="1442093" y="713387"/>
                </a:lnTo>
                <a:cubicBezTo>
                  <a:pt x="1442093" y="713398"/>
                  <a:pt x="1442093" y="713513"/>
                  <a:pt x="1442093" y="715008"/>
                </a:cubicBezTo>
                <a:lnTo>
                  <a:pt x="1442093" y="726358"/>
                </a:lnTo>
                <a:cubicBezTo>
                  <a:pt x="1442101" y="726358"/>
                  <a:pt x="1442172" y="726358"/>
                  <a:pt x="1442853" y="726358"/>
                </a:cubicBezTo>
                <a:lnTo>
                  <a:pt x="1448174" y="726358"/>
                </a:lnTo>
                <a:cubicBezTo>
                  <a:pt x="1448174" y="726350"/>
                  <a:pt x="1448174" y="726274"/>
                  <a:pt x="1448174" y="725547"/>
                </a:cubicBezTo>
                <a:lnTo>
                  <a:pt x="1448174" y="719872"/>
                </a:lnTo>
                <a:cubicBezTo>
                  <a:pt x="1448191" y="719872"/>
                  <a:pt x="1448910" y="719872"/>
                  <a:pt x="1478574" y="719872"/>
                </a:cubicBezTo>
                <a:cubicBezTo>
                  <a:pt x="1478574" y="719886"/>
                  <a:pt x="1478574" y="720449"/>
                  <a:pt x="1478574" y="743652"/>
                </a:cubicBezTo>
                <a:cubicBezTo>
                  <a:pt x="1478581" y="743652"/>
                  <a:pt x="1478660" y="743652"/>
                  <a:pt x="1479587" y="743652"/>
                </a:cubicBezTo>
                <a:lnTo>
                  <a:pt x="1486681" y="743652"/>
                </a:lnTo>
                <a:cubicBezTo>
                  <a:pt x="1486681" y="743659"/>
                  <a:pt x="1486681" y="743732"/>
                  <a:pt x="1486681" y="744733"/>
                </a:cubicBezTo>
                <a:lnTo>
                  <a:pt x="1486681" y="752299"/>
                </a:lnTo>
                <a:cubicBezTo>
                  <a:pt x="1486690" y="752299"/>
                  <a:pt x="1486763" y="752299"/>
                  <a:pt x="1487441" y="752299"/>
                </a:cubicBezTo>
                <a:lnTo>
                  <a:pt x="1492761" y="752299"/>
                </a:lnTo>
                <a:cubicBezTo>
                  <a:pt x="1492761" y="752292"/>
                  <a:pt x="1492761" y="752172"/>
                  <a:pt x="1492761" y="750137"/>
                </a:cubicBezTo>
                <a:lnTo>
                  <a:pt x="1492761" y="735005"/>
                </a:lnTo>
                <a:cubicBezTo>
                  <a:pt x="1492768" y="735005"/>
                  <a:pt x="1492846" y="735005"/>
                  <a:pt x="1493774" y="735005"/>
                </a:cubicBezTo>
                <a:lnTo>
                  <a:pt x="1500868" y="735005"/>
                </a:lnTo>
                <a:cubicBezTo>
                  <a:pt x="1500868" y="735013"/>
                  <a:pt x="1500868" y="735096"/>
                  <a:pt x="1500868" y="736086"/>
                </a:cubicBezTo>
                <a:lnTo>
                  <a:pt x="1500868" y="743652"/>
                </a:lnTo>
                <a:lnTo>
                  <a:pt x="1506188" y="741659"/>
                </a:lnTo>
                <a:cubicBezTo>
                  <a:pt x="1506948" y="741287"/>
                  <a:pt x="1506948" y="741085"/>
                  <a:pt x="1506948" y="740679"/>
                </a:cubicBezTo>
                <a:lnTo>
                  <a:pt x="1506948" y="735005"/>
                </a:lnTo>
                <a:cubicBezTo>
                  <a:pt x="1506965" y="735005"/>
                  <a:pt x="1507766" y="735005"/>
                  <a:pt x="1545455" y="735005"/>
                </a:cubicBezTo>
                <a:cubicBezTo>
                  <a:pt x="1545455" y="735019"/>
                  <a:pt x="1545455" y="735566"/>
                  <a:pt x="1545455" y="758784"/>
                </a:cubicBezTo>
                <a:cubicBezTo>
                  <a:pt x="1545463" y="758784"/>
                  <a:pt x="1545581" y="758784"/>
                  <a:pt x="1547481" y="758784"/>
                </a:cubicBezTo>
                <a:lnTo>
                  <a:pt x="1561668" y="758784"/>
                </a:lnTo>
                <a:cubicBezTo>
                  <a:pt x="1561668" y="758792"/>
                  <a:pt x="1561668" y="758874"/>
                  <a:pt x="1561668" y="759865"/>
                </a:cubicBezTo>
                <a:lnTo>
                  <a:pt x="1561668" y="767431"/>
                </a:lnTo>
                <a:cubicBezTo>
                  <a:pt x="1561677" y="767431"/>
                  <a:pt x="1561800" y="767431"/>
                  <a:pt x="1563442" y="767431"/>
                </a:cubicBezTo>
                <a:lnTo>
                  <a:pt x="1575855" y="767431"/>
                </a:lnTo>
                <a:cubicBezTo>
                  <a:pt x="1575855" y="767419"/>
                  <a:pt x="1575855" y="766908"/>
                  <a:pt x="1575855" y="743652"/>
                </a:cubicBezTo>
                <a:cubicBezTo>
                  <a:pt x="1575862" y="743652"/>
                  <a:pt x="1575940" y="743652"/>
                  <a:pt x="1576868" y="743652"/>
                </a:cubicBezTo>
                <a:lnTo>
                  <a:pt x="1583962" y="743652"/>
                </a:lnTo>
                <a:cubicBezTo>
                  <a:pt x="1583962" y="743633"/>
                  <a:pt x="1583962" y="742862"/>
                  <a:pt x="1583962" y="711225"/>
                </a:cubicBezTo>
                <a:cubicBezTo>
                  <a:pt x="1583969" y="711225"/>
                  <a:pt x="1584046" y="711225"/>
                  <a:pt x="1584975" y="711225"/>
                </a:cubicBezTo>
                <a:lnTo>
                  <a:pt x="1592069" y="711225"/>
                </a:lnTo>
                <a:cubicBezTo>
                  <a:pt x="1592069" y="711219"/>
                  <a:pt x="1592069" y="711110"/>
                  <a:pt x="1592069" y="709334"/>
                </a:cubicBezTo>
                <a:lnTo>
                  <a:pt x="1592069" y="696093"/>
                </a:lnTo>
                <a:cubicBezTo>
                  <a:pt x="1590042" y="696093"/>
                  <a:pt x="1590042" y="696093"/>
                  <a:pt x="1590802" y="694471"/>
                </a:cubicBezTo>
                <a:lnTo>
                  <a:pt x="1596122" y="683122"/>
                </a:lnTo>
                <a:cubicBezTo>
                  <a:pt x="1596127" y="683139"/>
                  <a:pt x="1596322" y="683813"/>
                  <a:pt x="1604229" y="711225"/>
                </a:cubicBezTo>
                <a:cubicBezTo>
                  <a:pt x="1604237" y="711225"/>
                  <a:pt x="1604310" y="711225"/>
                  <a:pt x="1604989" y="711225"/>
                </a:cubicBezTo>
                <a:lnTo>
                  <a:pt x="1610309" y="711225"/>
                </a:lnTo>
                <a:cubicBezTo>
                  <a:pt x="1610309" y="711212"/>
                  <a:pt x="1610309" y="710033"/>
                  <a:pt x="1610309" y="605298"/>
                </a:cubicBezTo>
                <a:cubicBezTo>
                  <a:pt x="1610319" y="605298"/>
                  <a:pt x="1610433" y="605298"/>
                  <a:pt x="1611829" y="605298"/>
                </a:cubicBezTo>
                <a:lnTo>
                  <a:pt x="1622469" y="605298"/>
                </a:lnTo>
                <a:cubicBezTo>
                  <a:pt x="1622469" y="605276"/>
                  <a:pt x="1622469" y="604266"/>
                  <a:pt x="1622469" y="557739"/>
                </a:cubicBezTo>
                <a:cubicBezTo>
                  <a:pt x="1622486" y="557739"/>
                  <a:pt x="1623111" y="557739"/>
                  <a:pt x="1648816" y="557739"/>
                </a:cubicBezTo>
                <a:cubicBezTo>
                  <a:pt x="1648816" y="557727"/>
                  <a:pt x="1648816" y="557217"/>
                  <a:pt x="1648816" y="536121"/>
                </a:cubicBezTo>
                <a:cubicBezTo>
                  <a:pt x="1648835" y="536121"/>
                  <a:pt x="1649624" y="536121"/>
                  <a:pt x="1683270" y="536121"/>
                </a:cubicBezTo>
                <a:cubicBezTo>
                  <a:pt x="1683270" y="536129"/>
                  <a:pt x="1683270" y="536259"/>
                  <a:pt x="1683270" y="538553"/>
                </a:cubicBezTo>
                <a:lnTo>
                  <a:pt x="1683270" y="555577"/>
                </a:lnTo>
                <a:cubicBezTo>
                  <a:pt x="1683279" y="555577"/>
                  <a:pt x="1683410" y="555577"/>
                  <a:pt x="1685550" y="555577"/>
                </a:cubicBezTo>
                <a:lnTo>
                  <a:pt x="1701510" y="555577"/>
                </a:lnTo>
                <a:cubicBezTo>
                  <a:pt x="1701510" y="555595"/>
                  <a:pt x="1701510" y="556489"/>
                  <a:pt x="1701510" y="603136"/>
                </a:cubicBezTo>
                <a:cubicBezTo>
                  <a:pt x="1701516" y="603136"/>
                  <a:pt x="1701592" y="603136"/>
                  <a:pt x="1702523" y="603136"/>
                </a:cubicBezTo>
                <a:lnTo>
                  <a:pt x="1709617" y="603136"/>
                </a:lnTo>
                <a:lnTo>
                  <a:pt x="1723804" y="607460"/>
                </a:lnTo>
                <a:cubicBezTo>
                  <a:pt x="1723804" y="607470"/>
                  <a:pt x="1723804" y="608120"/>
                  <a:pt x="1723804" y="646372"/>
                </a:cubicBezTo>
                <a:cubicBezTo>
                  <a:pt x="1723810" y="646372"/>
                  <a:pt x="1723885" y="646372"/>
                  <a:pt x="1724817" y="646372"/>
                </a:cubicBezTo>
                <a:lnTo>
                  <a:pt x="1731910" y="646372"/>
                </a:lnTo>
                <a:cubicBezTo>
                  <a:pt x="1731910" y="646382"/>
                  <a:pt x="1731910" y="646488"/>
                  <a:pt x="1731910" y="647993"/>
                </a:cubicBezTo>
                <a:lnTo>
                  <a:pt x="1731910" y="659342"/>
                </a:lnTo>
                <a:cubicBezTo>
                  <a:pt x="1731918" y="659342"/>
                  <a:pt x="1732042" y="659342"/>
                  <a:pt x="1733937" y="659342"/>
                </a:cubicBezTo>
                <a:lnTo>
                  <a:pt x="1748124" y="659342"/>
                </a:lnTo>
                <a:lnTo>
                  <a:pt x="1754204" y="665828"/>
                </a:lnTo>
                <a:cubicBezTo>
                  <a:pt x="1754204" y="665840"/>
                  <a:pt x="1754204" y="666326"/>
                  <a:pt x="1754204" y="687446"/>
                </a:cubicBezTo>
                <a:cubicBezTo>
                  <a:pt x="1754213" y="687446"/>
                  <a:pt x="1754344" y="687446"/>
                  <a:pt x="1756484" y="687446"/>
                </a:cubicBezTo>
                <a:lnTo>
                  <a:pt x="1772444" y="687446"/>
                </a:lnTo>
                <a:cubicBezTo>
                  <a:pt x="1772444" y="687453"/>
                  <a:pt x="1772444" y="687533"/>
                  <a:pt x="1772444" y="688526"/>
                </a:cubicBezTo>
                <a:lnTo>
                  <a:pt x="1772444" y="696093"/>
                </a:lnTo>
                <a:cubicBezTo>
                  <a:pt x="1772453" y="696093"/>
                  <a:pt x="1772552" y="696093"/>
                  <a:pt x="1773711" y="696093"/>
                </a:cubicBezTo>
                <a:lnTo>
                  <a:pt x="1782578" y="696093"/>
                </a:lnTo>
                <a:cubicBezTo>
                  <a:pt x="1782578" y="696102"/>
                  <a:pt x="1782578" y="696231"/>
                  <a:pt x="1782578" y="698254"/>
                </a:cubicBezTo>
                <a:lnTo>
                  <a:pt x="1782578" y="713387"/>
                </a:lnTo>
                <a:cubicBezTo>
                  <a:pt x="1786631" y="713387"/>
                  <a:pt x="1786631" y="713387"/>
                  <a:pt x="1786631" y="711495"/>
                </a:cubicBezTo>
                <a:lnTo>
                  <a:pt x="1786631" y="698254"/>
                </a:lnTo>
                <a:cubicBezTo>
                  <a:pt x="1786637" y="698254"/>
                  <a:pt x="1786715" y="698254"/>
                  <a:pt x="1787644" y="698254"/>
                </a:cubicBezTo>
                <a:lnTo>
                  <a:pt x="1794738" y="698254"/>
                </a:lnTo>
                <a:cubicBezTo>
                  <a:pt x="1794738" y="698265"/>
                  <a:pt x="1794738" y="698384"/>
                  <a:pt x="1794738" y="699876"/>
                </a:cubicBezTo>
                <a:lnTo>
                  <a:pt x="1794738" y="711225"/>
                </a:lnTo>
                <a:cubicBezTo>
                  <a:pt x="1794747" y="711225"/>
                  <a:pt x="1794820" y="711225"/>
                  <a:pt x="1795498" y="711225"/>
                </a:cubicBezTo>
                <a:lnTo>
                  <a:pt x="1800818" y="711225"/>
                </a:lnTo>
                <a:cubicBezTo>
                  <a:pt x="1800818" y="706902"/>
                  <a:pt x="1800818" y="706902"/>
                  <a:pt x="1849458" y="706902"/>
                </a:cubicBezTo>
                <a:cubicBezTo>
                  <a:pt x="1849458" y="706911"/>
                  <a:pt x="1849458" y="707012"/>
                  <a:pt x="1849458" y="708253"/>
                </a:cubicBezTo>
                <a:lnTo>
                  <a:pt x="1849458" y="717710"/>
                </a:lnTo>
                <a:cubicBezTo>
                  <a:pt x="1849466" y="717710"/>
                  <a:pt x="1849541" y="717710"/>
                  <a:pt x="1850218" y="717710"/>
                </a:cubicBezTo>
                <a:lnTo>
                  <a:pt x="1855539" y="717710"/>
                </a:lnTo>
                <a:cubicBezTo>
                  <a:pt x="1855539" y="717719"/>
                  <a:pt x="1855539" y="717841"/>
                  <a:pt x="1855539" y="719872"/>
                </a:cubicBezTo>
                <a:lnTo>
                  <a:pt x="1855539" y="735005"/>
                </a:lnTo>
                <a:cubicBezTo>
                  <a:pt x="1855547" y="735001"/>
                  <a:pt x="1855663" y="734923"/>
                  <a:pt x="1857565" y="733654"/>
                </a:cubicBezTo>
                <a:lnTo>
                  <a:pt x="1871752" y="724196"/>
                </a:lnTo>
                <a:cubicBezTo>
                  <a:pt x="1871754" y="724177"/>
                  <a:pt x="1871885" y="723302"/>
                  <a:pt x="1877832" y="683122"/>
                </a:cubicBezTo>
                <a:cubicBezTo>
                  <a:pt x="1877841" y="683120"/>
                  <a:pt x="1877910" y="683094"/>
                  <a:pt x="1878592" y="682852"/>
                </a:cubicBezTo>
                <a:lnTo>
                  <a:pt x="1883912" y="680960"/>
                </a:lnTo>
                <a:cubicBezTo>
                  <a:pt x="1883912" y="680944"/>
                  <a:pt x="1883945" y="679883"/>
                  <a:pt x="1885939" y="611783"/>
                </a:cubicBezTo>
                <a:cubicBezTo>
                  <a:pt x="1885939" y="611801"/>
                  <a:pt x="1885972" y="612892"/>
                  <a:pt x="1887966" y="680960"/>
                </a:cubicBezTo>
                <a:cubicBezTo>
                  <a:pt x="1887975" y="680963"/>
                  <a:pt x="1888046" y="680988"/>
                  <a:pt x="1888726" y="681230"/>
                </a:cubicBezTo>
                <a:lnTo>
                  <a:pt x="1894046" y="683122"/>
                </a:lnTo>
                <a:cubicBezTo>
                  <a:pt x="1894046" y="683102"/>
                  <a:pt x="1894046" y="681769"/>
                  <a:pt x="1894046" y="596651"/>
                </a:cubicBezTo>
                <a:cubicBezTo>
                  <a:pt x="1898099" y="596651"/>
                  <a:pt x="1898099" y="596651"/>
                  <a:pt x="1898099" y="564224"/>
                </a:cubicBezTo>
                <a:cubicBezTo>
                  <a:pt x="1898111" y="564224"/>
                  <a:pt x="1898797" y="564224"/>
                  <a:pt x="1936606" y="564224"/>
                </a:cubicBezTo>
                <a:cubicBezTo>
                  <a:pt x="1936606" y="564241"/>
                  <a:pt x="1936606" y="564959"/>
                  <a:pt x="1936606" y="596651"/>
                </a:cubicBezTo>
                <a:cubicBezTo>
                  <a:pt x="1936615" y="596651"/>
                  <a:pt x="1936687" y="596651"/>
                  <a:pt x="1937366" y="596651"/>
                </a:cubicBezTo>
                <a:lnTo>
                  <a:pt x="1942686" y="596651"/>
                </a:lnTo>
                <a:cubicBezTo>
                  <a:pt x="1942686" y="596630"/>
                  <a:pt x="1942686" y="595324"/>
                  <a:pt x="1942686" y="514503"/>
                </a:cubicBezTo>
                <a:cubicBezTo>
                  <a:pt x="1942692" y="514503"/>
                  <a:pt x="1942791" y="514503"/>
                  <a:pt x="1944460" y="514503"/>
                </a:cubicBezTo>
                <a:lnTo>
                  <a:pt x="1956873" y="514503"/>
                </a:lnTo>
                <a:cubicBezTo>
                  <a:pt x="1956873" y="514496"/>
                  <a:pt x="1956873" y="514385"/>
                  <a:pt x="1956873" y="512612"/>
                </a:cubicBezTo>
                <a:lnTo>
                  <a:pt x="1956873" y="499371"/>
                </a:lnTo>
                <a:cubicBezTo>
                  <a:pt x="1956884" y="499371"/>
                  <a:pt x="1957382" y="499371"/>
                  <a:pt x="1979167" y="499371"/>
                </a:cubicBezTo>
                <a:cubicBezTo>
                  <a:pt x="1979167" y="499364"/>
                  <a:pt x="1979167" y="499283"/>
                  <a:pt x="1979167" y="498290"/>
                </a:cubicBezTo>
                <a:lnTo>
                  <a:pt x="1979167" y="490724"/>
                </a:lnTo>
                <a:cubicBezTo>
                  <a:pt x="1979174" y="490724"/>
                  <a:pt x="1979284" y="490724"/>
                  <a:pt x="1980940" y="490724"/>
                </a:cubicBezTo>
                <a:lnTo>
                  <a:pt x="1993354" y="490724"/>
                </a:lnTo>
                <a:cubicBezTo>
                  <a:pt x="1993354" y="490732"/>
                  <a:pt x="1993354" y="490811"/>
                  <a:pt x="1993354" y="491805"/>
                </a:cubicBezTo>
                <a:lnTo>
                  <a:pt x="1993354" y="499371"/>
                </a:lnTo>
                <a:cubicBezTo>
                  <a:pt x="1993363" y="499371"/>
                  <a:pt x="1993436" y="499371"/>
                  <a:pt x="1994114" y="499371"/>
                </a:cubicBezTo>
                <a:lnTo>
                  <a:pt x="1999434" y="499371"/>
                </a:lnTo>
                <a:lnTo>
                  <a:pt x="2009567" y="495047"/>
                </a:lnTo>
                <a:lnTo>
                  <a:pt x="2013620" y="498290"/>
                </a:lnTo>
                <a:lnTo>
                  <a:pt x="2013620" y="490724"/>
                </a:lnTo>
                <a:cubicBezTo>
                  <a:pt x="2013629" y="490724"/>
                  <a:pt x="2013766" y="490724"/>
                  <a:pt x="2015900" y="490724"/>
                </a:cubicBezTo>
                <a:lnTo>
                  <a:pt x="2031861" y="490724"/>
                </a:lnTo>
                <a:cubicBezTo>
                  <a:pt x="2031861" y="490732"/>
                  <a:pt x="2031861" y="490811"/>
                  <a:pt x="2031861" y="491805"/>
                </a:cubicBezTo>
                <a:lnTo>
                  <a:pt x="2031861" y="499371"/>
                </a:lnTo>
                <a:cubicBezTo>
                  <a:pt x="2031880" y="499371"/>
                  <a:pt x="2032616" y="499371"/>
                  <a:pt x="2062261" y="499371"/>
                </a:cubicBezTo>
                <a:cubicBezTo>
                  <a:pt x="2062261" y="499381"/>
                  <a:pt x="2062261" y="499490"/>
                  <a:pt x="2062261" y="500992"/>
                </a:cubicBezTo>
                <a:lnTo>
                  <a:pt x="2062261" y="512342"/>
                </a:lnTo>
                <a:cubicBezTo>
                  <a:pt x="2062278" y="512342"/>
                  <a:pt x="2062918" y="512342"/>
                  <a:pt x="2088608" y="512342"/>
                </a:cubicBezTo>
                <a:cubicBezTo>
                  <a:pt x="2088608" y="512358"/>
                  <a:pt x="2088608" y="513038"/>
                  <a:pt x="2088608" y="542606"/>
                </a:cubicBezTo>
                <a:cubicBezTo>
                  <a:pt x="2088617" y="542606"/>
                  <a:pt x="2088690" y="542606"/>
                  <a:pt x="2089368" y="542606"/>
                </a:cubicBezTo>
                <a:lnTo>
                  <a:pt x="2094688" y="542606"/>
                </a:lnTo>
                <a:cubicBezTo>
                  <a:pt x="2094688" y="542613"/>
                  <a:pt x="2094688" y="542699"/>
                  <a:pt x="2094688" y="543687"/>
                </a:cubicBezTo>
                <a:lnTo>
                  <a:pt x="2094688" y="551254"/>
                </a:lnTo>
                <a:cubicBezTo>
                  <a:pt x="2098742" y="551254"/>
                  <a:pt x="2098742" y="551254"/>
                  <a:pt x="2098742" y="581518"/>
                </a:cubicBezTo>
                <a:cubicBezTo>
                  <a:pt x="2098751" y="581518"/>
                  <a:pt x="2098825" y="581518"/>
                  <a:pt x="2099502" y="581518"/>
                </a:cubicBezTo>
                <a:lnTo>
                  <a:pt x="2104822" y="581518"/>
                </a:lnTo>
                <a:cubicBezTo>
                  <a:pt x="2104822" y="581527"/>
                  <a:pt x="2104822" y="581594"/>
                  <a:pt x="2104822" y="582329"/>
                </a:cubicBezTo>
                <a:lnTo>
                  <a:pt x="2104822" y="588004"/>
                </a:lnTo>
                <a:cubicBezTo>
                  <a:pt x="2104828" y="588004"/>
                  <a:pt x="2104906" y="588004"/>
                  <a:pt x="2105835" y="588004"/>
                </a:cubicBezTo>
                <a:lnTo>
                  <a:pt x="2112928" y="588004"/>
                </a:lnTo>
                <a:cubicBezTo>
                  <a:pt x="2112928" y="588021"/>
                  <a:pt x="2112928" y="588734"/>
                  <a:pt x="2112928" y="618269"/>
                </a:cubicBezTo>
                <a:cubicBezTo>
                  <a:pt x="2112936" y="618269"/>
                  <a:pt x="2113056" y="618269"/>
                  <a:pt x="2114955" y="618269"/>
                </a:cubicBezTo>
                <a:lnTo>
                  <a:pt x="2129142" y="618269"/>
                </a:lnTo>
                <a:cubicBezTo>
                  <a:pt x="2129142" y="618285"/>
                  <a:pt x="2129142" y="618865"/>
                  <a:pt x="2129142" y="642048"/>
                </a:cubicBezTo>
                <a:cubicBezTo>
                  <a:pt x="2131169" y="642048"/>
                  <a:pt x="2131169" y="642048"/>
                  <a:pt x="2131169" y="643669"/>
                </a:cubicBezTo>
                <a:lnTo>
                  <a:pt x="2131169" y="655019"/>
                </a:lnTo>
                <a:cubicBezTo>
                  <a:pt x="2131178" y="655019"/>
                  <a:pt x="2131248" y="655019"/>
                  <a:pt x="2131929" y="655019"/>
                </a:cubicBezTo>
                <a:lnTo>
                  <a:pt x="2137249" y="655019"/>
                </a:lnTo>
                <a:cubicBezTo>
                  <a:pt x="2137249" y="655033"/>
                  <a:pt x="2137249" y="655596"/>
                  <a:pt x="2137249" y="678798"/>
                </a:cubicBezTo>
                <a:cubicBezTo>
                  <a:pt x="2137257" y="678798"/>
                  <a:pt x="2137356" y="678798"/>
                  <a:pt x="2138515" y="678798"/>
                </a:cubicBezTo>
                <a:lnTo>
                  <a:pt x="2147382" y="678798"/>
                </a:lnTo>
                <a:cubicBezTo>
                  <a:pt x="2149409" y="680960"/>
                  <a:pt x="2149409" y="680960"/>
                  <a:pt x="2149409" y="682852"/>
                </a:cubicBezTo>
                <a:lnTo>
                  <a:pt x="2149409" y="696093"/>
                </a:lnTo>
                <a:cubicBezTo>
                  <a:pt x="2149414" y="696086"/>
                  <a:pt x="2149501" y="695979"/>
                  <a:pt x="2150929" y="694201"/>
                </a:cubicBezTo>
                <a:lnTo>
                  <a:pt x="2161569" y="680960"/>
                </a:lnTo>
                <a:cubicBezTo>
                  <a:pt x="2161584" y="680960"/>
                  <a:pt x="2162223" y="680960"/>
                  <a:pt x="2189943" y="680960"/>
                </a:cubicBezTo>
                <a:cubicBezTo>
                  <a:pt x="2189943" y="680985"/>
                  <a:pt x="2189943" y="682386"/>
                  <a:pt x="2189943" y="767431"/>
                </a:cubicBezTo>
                <a:cubicBezTo>
                  <a:pt x="2189951" y="767431"/>
                  <a:pt x="2190027" y="767431"/>
                  <a:pt x="2190703" y="767431"/>
                </a:cubicBezTo>
                <a:lnTo>
                  <a:pt x="2196023" y="767431"/>
                </a:lnTo>
                <a:cubicBezTo>
                  <a:pt x="2196027" y="767423"/>
                  <a:pt x="2196086" y="767323"/>
                  <a:pt x="2196783" y="766080"/>
                </a:cubicBezTo>
                <a:lnTo>
                  <a:pt x="2202103" y="756622"/>
                </a:lnTo>
                <a:cubicBezTo>
                  <a:pt x="2202103" y="756629"/>
                  <a:pt x="2202103" y="756728"/>
                  <a:pt x="2202103" y="758514"/>
                </a:cubicBezTo>
                <a:lnTo>
                  <a:pt x="2202103" y="771755"/>
                </a:lnTo>
                <a:cubicBezTo>
                  <a:pt x="2206156" y="771755"/>
                  <a:pt x="2206156" y="771755"/>
                  <a:pt x="2206156" y="726358"/>
                </a:cubicBezTo>
                <a:cubicBezTo>
                  <a:pt x="2206165" y="726358"/>
                  <a:pt x="2206235" y="726358"/>
                  <a:pt x="2206916" y="726358"/>
                </a:cubicBezTo>
                <a:lnTo>
                  <a:pt x="2212236" y="726358"/>
                </a:lnTo>
                <a:cubicBezTo>
                  <a:pt x="2212236" y="726343"/>
                  <a:pt x="2212236" y="725343"/>
                  <a:pt x="2212236" y="661504"/>
                </a:cubicBezTo>
                <a:cubicBezTo>
                  <a:pt x="2212243" y="661504"/>
                  <a:pt x="2212324" y="661504"/>
                  <a:pt x="2213250" y="661504"/>
                </a:cubicBezTo>
                <a:lnTo>
                  <a:pt x="2220343" y="661504"/>
                </a:lnTo>
                <a:cubicBezTo>
                  <a:pt x="2220349" y="661483"/>
                  <a:pt x="2220613" y="660543"/>
                  <a:pt x="2232503" y="618269"/>
                </a:cubicBezTo>
                <a:cubicBezTo>
                  <a:pt x="2232512" y="618269"/>
                  <a:pt x="2232609" y="618269"/>
                  <a:pt x="2233770" y="618269"/>
                </a:cubicBezTo>
                <a:lnTo>
                  <a:pt x="2242637" y="618269"/>
                </a:lnTo>
                <a:cubicBezTo>
                  <a:pt x="2242642" y="618292"/>
                  <a:pt x="2242868" y="619258"/>
                  <a:pt x="2252770" y="661504"/>
                </a:cubicBezTo>
                <a:cubicBezTo>
                  <a:pt x="2252776" y="661504"/>
                  <a:pt x="2252850" y="661504"/>
                  <a:pt x="2253783" y="661504"/>
                </a:cubicBezTo>
                <a:lnTo>
                  <a:pt x="2260877" y="661504"/>
                </a:lnTo>
                <a:cubicBezTo>
                  <a:pt x="2260877" y="661515"/>
                  <a:pt x="2260877" y="662182"/>
                  <a:pt x="2260877" y="700416"/>
                </a:cubicBezTo>
                <a:cubicBezTo>
                  <a:pt x="2260884" y="700416"/>
                  <a:pt x="2260983" y="700416"/>
                  <a:pt x="2262650" y="700416"/>
                </a:cubicBezTo>
                <a:lnTo>
                  <a:pt x="2275064" y="700416"/>
                </a:lnTo>
                <a:cubicBezTo>
                  <a:pt x="2275064" y="700424"/>
                  <a:pt x="2275064" y="700546"/>
                  <a:pt x="2275064" y="702578"/>
                </a:cubicBezTo>
                <a:lnTo>
                  <a:pt x="2275064" y="717710"/>
                </a:lnTo>
                <a:cubicBezTo>
                  <a:pt x="2279117" y="717710"/>
                  <a:pt x="2279117" y="717710"/>
                  <a:pt x="2279117" y="715549"/>
                </a:cubicBezTo>
                <a:lnTo>
                  <a:pt x="2279117" y="700416"/>
                </a:lnTo>
                <a:cubicBezTo>
                  <a:pt x="2279127" y="700416"/>
                  <a:pt x="2279239" y="700416"/>
                  <a:pt x="2280637" y="700416"/>
                </a:cubicBezTo>
                <a:lnTo>
                  <a:pt x="2291277" y="700416"/>
                </a:lnTo>
                <a:cubicBezTo>
                  <a:pt x="2291277" y="700426"/>
                  <a:pt x="2291277" y="700543"/>
                  <a:pt x="2291277" y="702037"/>
                </a:cubicBezTo>
                <a:lnTo>
                  <a:pt x="2291277" y="713387"/>
                </a:lnTo>
                <a:cubicBezTo>
                  <a:pt x="2291293" y="713387"/>
                  <a:pt x="2292002" y="713387"/>
                  <a:pt x="2321678" y="713387"/>
                </a:cubicBezTo>
                <a:cubicBezTo>
                  <a:pt x="2321678" y="713370"/>
                  <a:pt x="2321678" y="712599"/>
                  <a:pt x="2321678" y="676637"/>
                </a:cubicBezTo>
                <a:cubicBezTo>
                  <a:pt x="2321686" y="676637"/>
                  <a:pt x="2321779" y="676637"/>
                  <a:pt x="2322944" y="676637"/>
                </a:cubicBezTo>
                <a:lnTo>
                  <a:pt x="2331811" y="676637"/>
                </a:lnTo>
                <a:cubicBezTo>
                  <a:pt x="2331811" y="676648"/>
                  <a:pt x="2331811" y="677142"/>
                  <a:pt x="2331811" y="698254"/>
                </a:cubicBezTo>
                <a:cubicBezTo>
                  <a:pt x="2333838" y="698254"/>
                  <a:pt x="2333838" y="698254"/>
                  <a:pt x="2333838" y="665828"/>
                </a:cubicBezTo>
                <a:cubicBezTo>
                  <a:pt x="2333852" y="665828"/>
                  <a:pt x="2334393" y="665828"/>
                  <a:pt x="2356131" y="665828"/>
                </a:cubicBezTo>
                <a:cubicBezTo>
                  <a:pt x="2356131" y="665818"/>
                  <a:pt x="2356131" y="665698"/>
                  <a:pt x="2356131" y="664206"/>
                </a:cubicBezTo>
                <a:lnTo>
                  <a:pt x="2356131" y="652857"/>
                </a:lnTo>
                <a:cubicBezTo>
                  <a:pt x="2356139" y="652857"/>
                  <a:pt x="2356214" y="652857"/>
                  <a:pt x="2356891" y="652857"/>
                </a:cubicBezTo>
                <a:lnTo>
                  <a:pt x="2362211" y="652857"/>
                </a:lnTo>
                <a:cubicBezTo>
                  <a:pt x="2362211" y="652851"/>
                  <a:pt x="2362211" y="652738"/>
                  <a:pt x="2362211" y="650966"/>
                </a:cubicBezTo>
                <a:lnTo>
                  <a:pt x="2362211" y="637725"/>
                </a:lnTo>
                <a:lnTo>
                  <a:pt x="2366265" y="644210"/>
                </a:lnTo>
                <a:cubicBezTo>
                  <a:pt x="2366273" y="644210"/>
                  <a:pt x="2366402" y="644210"/>
                  <a:pt x="2368545" y="644210"/>
                </a:cubicBezTo>
                <a:lnTo>
                  <a:pt x="2384505" y="644210"/>
                </a:lnTo>
                <a:cubicBezTo>
                  <a:pt x="2384505" y="644202"/>
                  <a:pt x="2384505" y="644134"/>
                  <a:pt x="2384505" y="643399"/>
                </a:cubicBezTo>
                <a:lnTo>
                  <a:pt x="2384505" y="637725"/>
                </a:lnTo>
                <a:cubicBezTo>
                  <a:pt x="2384514" y="637725"/>
                  <a:pt x="2384588" y="637725"/>
                  <a:pt x="2385265" y="637725"/>
                </a:cubicBezTo>
                <a:lnTo>
                  <a:pt x="2390585" y="637725"/>
                </a:lnTo>
                <a:cubicBezTo>
                  <a:pt x="2390585" y="637734"/>
                  <a:pt x="2390585" y="637834"/>
                  <a:pt x="2390585" y="639076"/>
                </a:cubicBezTo>
                <a:lnTo>
                  <a:pt x="2390585" y="648534"/>
                </a:lnTo>
                <a:cubicBezTo>
                  <a:pt x="2390600" y="648534"/>
                  <a:pt x="2391333" y="648534"/>
                  <a:pt x="2429092" y="648534"/>
                </a:cubicBezTo>
                <a:cubicBezTo>
                  <a:pt x="2429092" y="648552"/>
                  <a:pt x="2429092" y="650062"/>
                  <a:pt x="2429092" y="786887"/>
                </a:cubicBezTo>
                <a:cubicBezTo>
                  <a:pt x="2429102" y="786887"/>
                  <a:pt x="2429217" y="786887"/>
                  <a:pt x="2430612" y="786887"/>
                </a:cubicBezTo>
                <a:lnTo>
                  <a:pt x="2441252" y="786887"/>
                </a:lnTo>
                <a:cubicBezTo>
                  <a:pt x="2441252" y="782564"/>
                  <a:pt x="2441252" y="778240"/>
                  <a:pt x="2441252" y="773917"/>
                </a:cubicBezTo>
                <a:cubicBezTo>
                  <a:pt x="2443279" y="773917"/>
                  <a:pt x="2443279" y="773917"/>
                  <a:pt x="2445306" y="773917"/>
                </a:cubicBezTo>
                <a:cubicBezTo>
                  <a:pt x="2445306" y="778240"/>
                  <a:pt x="2445306" y="782564"/>
                  <a:pt x="2445306" y="786887"/>
                </a:cubicBezTo>
                <a:cubicBezTo>
                  <a:pt x="2455439" y="786887"/>
                  <a:pt x="2465573" y="786887"/>
                  <a:pt x="2475706" y="786887"/>
                </a:cubicBezTo>
                <a:cubicBezTo>
                  <a:pt x="2475706" y="776078"/>
                  <a:pt x="2475706" y="767431"/>
                  <a:pt x="2475706" y="756622"/>
                </a:cubicBezTo>
                <a:cubicBezTo>
                  <a:pt x="2479760" y="756622"/>
                  <a:pt x="2483813" y="756622"/>
                  <a:pt x="2487866" y="756622"/>
                </a:cubicBezTo>
                <a:lnTo>
                  <a:pt x="2500026" y="754461"/>
                </a:lnTo>
                <a:cubicBezTo>
                  <a:pt x="2502053" y="754461"/>
                  <a:pt x="2502053" y="756622"/>
                  <a:pt x="2504080" y="756622"/>
                </a:cubicBezTo>
                <a:lnTo>
                  <a:pt x="2514213" y="756622"/>
                </a:lnTo>
                <a:cubicBezTo>
                  <a:pt x="2514213" y="767431"/>
                  <a:pt x="2514213" y="778240"/>
                  <a:pt x="2514213" y="786887"/>
                </a:cubicBezTo>
                <a:cubicBezTo>
                  <a:pt x="2516240" y="786887"/>
                  <a:pt x="2518267" y="786887"/>
                  <a:pt x="2522320" y="786887"/>
                </a:cubicBezTo>
                <a:cubicBezTo>
                  <a:pt x="2522320" y="793373"/>
                  <a:pt x="2522320" y="799858"/>
                  <a:pt x="2522320" y="804182"/>
                </a:cubicBezTo>
                <a:lnTo>
                  <a:pt x="2531656" y="805087"/>
                </a:lnTo>
                <a:lnTo>
                  <a:pt x="2544614" y="805087"/>
                </a:lnTo>
                <a:cubicBezTo>
                  <a:pt x="2544614" y="799278"/>
                  <a:pt x="2544614" y="795106"/>
                  <a:pt x="2544614" y="789049"/>
                </a:cubicBezTo>
                <a:lnTo>
                  <a:pt x="2612570" y="789049"/>
                </a:lnTo>
                <a:lnTo>
                  <a:pt x="2612570" y="703796"/>
                </a:lnTo>
                <a:lnTo>
                  <a:pt x="2684578" y="703796"/>
                </a:lnTo>
                <a:lnTo>
                  <a:pt x="2684578" y="782564"/>
                </a:lnTo>
                <a:cubicBezTo>
                  <a:pt x="2685213" y="782564"/>
                  <a:pt x="2685848" y="782564"/>
                  <a:pt x="2686482" y="782564"/>
                </a:cubicBezTo>
                <a:lnTo>
                  <a:pt x="2687724" y="805087"/>
                </a:lnTo>
                <a:lnTo>
                  <a:pt x="2697400" y="805087"/>
                </a:lnTo>
                <a:cubicBezTo>
                  <a:pt x="2697936" y="797873"/>
                  <a:pt x="2698642" y="790219"/>
                  <a:pt x="2698642" y="782564"/>
                </a:cubicBezTo>
                <a:cubicBezTo>
                  <a:pt x="2700669" y="782564"/>
                  <a:pt x="2702696" y="782564"/>
                  <a:pt x="2704722" y="782564"/>
                </a:cubicBezTo>
                <a:lnTo>
                  <a:pt x="2705964" y="805087"/>
                </a:lnTo>
                <a:lnTo>
                  <a:pt x="2756586" y="805087"/>
                </a:lnTo>
                <a:lnTo>
                  <a:pt x="2756586" y="642059"/>
                </a:lnTo>
                <a:lnTo>
                  <a:pt x="2953913" y="642059"/>
                </a:lnTo>
                <a:lnTo>
                  <a:pt x="2953913" y="805087"/>
                </a:lnTo>
                <a:lnTo>
                  <a:pt x="2972610" y="805087"/>
                </a:lnTo>
                <a:lnTo>
                  <a:pt x="2972610" y="722394"/>
                </a:lnTo>
                <a:lnTo>
                  <a:pt x="3067730" y="722394"/>
                </a:lnTo>
                <a:cubicBezTo>
                  <a:pt x="3071805" y="616373"/>
                  <a:pt x="3075183" y="510899"/>
                  <a:pt x="3079661" y="404253"/>
                </a:cubicBezTo>
                <a:cubicBezTo>
                  <a:pt x="3069527" y="404253"/>
                  <a:pt x="3045207" y="391282"/>
                  <a:pt x="3067501" y="382635"/>
                </a:cubicBezTo>
                <a:cubicBezTo>
                  <a:pt x="3065473" y="380473"/>
                  <a:pt x="3063447" y="378311"/>
                  <a:pt x="3061421" y="378311"/>
                </a:cubicBezTo>
                <a:cubicBezTo>
                  <a:pt x="3061421" y="365341"/>
                  <a:pt x="3059393" y="363179"/>
                  <a:pt x="3069527" y="354532"/>
                </a:cubicBezTo>
                <a:cubicBezTo>
                  <a:pt x="3069527" y="350208"/>
                  <a:pt x="3069527" y="343723"/>
                  <a:pt x="3069527" y="337238"/>
                </a:cubicBezTo>
                <a:cubicBezTo>
                  <a:pt x="3073581" y="337238"/>
                  <a:pt x="3077634" y="337238"/>
                  <a:pt x="3083714" y="337238"/>
                </a:cubicBezTo>
                <a:cubicBezTo>
                  <a:pt x="3083714" y="328590"/>
                  <a:pt x="3083714" y="322105"/>
                  <a:pt x="3083714" y="315620"/>
                </a:cubicBezTo>
                <a:cubicBezTo>
                  <a:pt x="3083714" y="313458"/>
                  <a:pt x="3085741" y="313458"/>
                  <a:pt x="3085741" y="311296"/>
                </a:cubicBezTo>
                <a:cubicBezTo>
                  <a:pt x="3085741" y="285355"/>
                  <a:pt x="3085741" y="259414"/>
                  <a:pt x="3085741" y="233472"/>
                </a:cubicBezTo>
                <a:cubicBezTo>
                  <a:pt x="3085741" y="231310"/>
                  <a:pt x="3083714" y="229149"/>
                  <a:pt x="3083714" y="226987"/>
                </a:cubicBezTo>
                <a:cubicBezTo>
                  <a:pt x="3085741" y="224825"/>
                  <a:pt x="3087767" y="222663"/>
                  <a:pt x="3089794" y="220501"/>
                </a:cubicBezTo>
                <a:cubicBezTo>
                  <a:pt x="3089794" y="201045"/>
                  <a:pt x="3089794" y="181589"/>
                  <a:pt x="3089794" y="162133"/>
                </a:cubicBezTo>
                <a:cubicBezTo>
                  <a:pt x="3089794" y="159972"/>
                  <a:pt x="3089794" y="159972"/>
                  <a:pt x="3091821" y="157810"/>
                </a:cubicBezTo>
                <a:cubicBezTo>
                  <a:pt x="3091821" y="140516"/>
                  <a:pt x="3091821" y="121060"/>
                  <a:pt x="3091821" y="101604"/>
                </a:cubicBezTo>
                <a:cubicBezTo>
                  <a:pt x="3093847" y="92957"/>
                  <a:pt x="3093847" y="88633"/>
                  <a:pt x="3093847" y="82148"/>
                </a:cubicBezTo>
                <a:cubicBezTo>
                  <a:pt x="3097901" y="88633"/>
                  <a:pt x="3097901" y="92957"/>
                  <a:pt x="3097901" y="99442"/>
                </a:cubicBezTo>
                <a:cubicBezTo>
                  <a:pt x="3099927" y="121060"/>
                  <a:pt x="3099927" y="140516"/>
                  <a:pt x="3099927" y="157810"/>
                </a:cubicBezTo>
                <a:cubicBezTo>
                  <a:pt x="3101954" y="181589"/>
                  <a:pt x="3101954" y="201045"/>
                  <a:pt x="3101954" y="220501"/>
                </a:cubicBezTo>
                <a:cubicBezTo>
                  <a:pt x="3103981" y="222663"/>
                  <a:pt x="3106007" y="224825"/>
                  <a:pt x="3108034" y="226987"/>
                </a:cubicBezTo>
                <a:cubicBezTo>
                  <a:pt x="3108034" y="229149"/>
                  <a:pt x="3106007" y="231310"/>
                  <a:pt x="3106007" y="233472"/>
                </a:cubicBezTo>
                <a:cubicBezTo>
                  <a:pt x="3106007" y="259414"/>
                  <a:pt x="3106007" y="285355"/>
                  <a:pt x="3106007" y="311296"/>
                </a:cubicBezTo>
                <a:cubicBezTo>
                  <a:pt x="3106007" y="313458"/>
                  <a:pt x="3108034" y="313458"/>
                  <a:pt x="3108034" y="315620"/>
                </a:cubicBezTo>
                <a:cubicBezTo>
                  <a:pt x="3108034" y="322105"/>
                  <a:pt x="3108034" y="328590"/>
                  <a:pt x="3108034" y="337238"/>
                </a:cubicBezTo>
                <a:cubicBezTo>
                  <a:pt x="3112087" y="337238"/>
                  <a:pt x="3118167" y="337238"/>
                  <a:pt x="3122221" y="337238"/>
                </a:cubicBezTo>
                <a:cubicBezTo>
                  <a:pt x="3122221" y="343723"/>
                  <a:pt x="3122221" y="350208"/>
                  <a:pt x="3122221" y="354532"/>
                </a:cubicBezTo>
                <a:cubicBezTo>
                  <a:pt x="3130329" y="363179"/>
                  <a:pt x="3130329" y="363179"/>
                  <a:pt x="3130329" y="378311"/>
                </a:cubicBezTo>
                <a:cubicBezTo>
                  <a:pt x="3128301" y="378311"/>
                  <a:pt x="3126274" y="380473"/>
                  <a:pt x="3124249" y="382635"/>
                </a:cubicBezTo>
                <a:cubicBezTo>
                  <a:pt x="3144514" y="393444"/>
                  <a:pt x="3120194" y="402091"/>
                  <a:pt x="3112087" y="404253"/>
                </a:cubicBezTo>
                <a:cubicBezTo>
                  <a:pt x="3114114" y="488562"/>
                  <a:pt x="3118167" y="572871"/>
                  <a:pt x="3120194" y="657181"/>
                </a:cubicBezTo>
                <a:cubicBezTo>
                  <a:pt x="3142489" y="657181"/>
                  <a:pt x="3164781" y="657181"/>
                  <a:pt x="3185049" y="657181"/>
                </a:cubicBezTo>
                <a:cubicBezTo>
                  <a:pt x="3185049" y="683122"/>
                  <a:pt x="3185049" y="709063"/>
                  <a:pt x="3185049" y="732843"/>
                </a:cubicBezTo>
                <a:cubicBezTo>
                  <a:pt x="3189102" y="732843"/>
                  <a:pt x="3191129" y="732843"/>
                  <a:pt x="3193155" y="732843"/>
                </a:cubicBezTo>
                <a:cubicBezTo>
                  <a:pt x="3193155" y="730681"/>
                  <a:pt x="3195182" y="728519"/>
                  <a:pt x="3195182" y="726358"/>
                </a:cubicBezTo>
                <a:cubicBezTo>
                  <a:pt x="3197209" y="726358"/>
                  <a:pt x="3199235" y="726358"/>
                  <a:pt x="3201262" y="726358"/>
                </a:cubicBezTo>
                <a:cubicBezTo>
                  <a:pt x="3201262" y="728519"/>
                  <a:pt x="3201262" y="730681"/>
                  <a:pt x="3203290" y="735005"/>
                </a:cubicBezTo>
                <a:cubicBezTo>
                  <a:pt x="3207342" y="735005"/>
                  <a:pt x="3211395" y="735005"/>
                  <a:pt x="3215450" y="735005"/>
                </a:cubicBezTo>
                <a:cubicBezTo>
                  <a:pt x="3215450" y="732843"/>
                  <a:pt x="3215450" y="730681"/>
                  <a:pt x="3215450" y="728519"/>
                </a:cubicBezTo>
                <a:cubicBezTo>
                  <a:pt x="3223555" y="728519"/>
                  <a:pt x="3229635" y="728519"/>
                  <a:pt x="3237742" y="728519"/>
                </a:cubicBezTo>
                <a:cubicBezTo>
                  <a:pt x="3237742" y="730681"/>
                  <a:pt x="3237742" y="732843"/>
                  <a:pt x="3237742" y="735005"/>
                </a:cubicBezTo>
                <a:cubicBezTo>
                  <a:pt x="3243822" y="735005"/>
                  <a:pt x="3251930" y="735005"/>
                  <a:pt x="3258010" y="735005"/>
                </a:cubicBezTo>
                <a:cubicBezTo>
                  <a:pt x="3258010" y="750137"/>
                  <a:pt x="3258010" y="765270"/>
                  <a:pt x="3258010" y="780402"/>
                </a:cubicBezTo>
                <a:cubicBezTo>
                  <a:pt x="3262063" y="780402"/>
                  <a:pt x="3268143" y="780402"/>
                  <a:pt x="3272197" y="780402"/>
                </a:cubicBezTo>
                <a:cubicBezTo>
                  <a:pt x="3272197" y="776078"/>
                  <a:pt x="3272197" y="771755"/>
                  <a:pt x="3272197" y="767431"/>
                </a:cubicBezTo>
                <a:cubicBezTo>
                  <a:pt x="3278277" y="767431"/>
                  <a:pt x="3284357" y="767431"/>
                  <a:pt x="3288410" y="767431"/>
                </a:cubicBezTo>
                <a:cubicBezTo>
                  <a:pt x="3288410" y="706902"/>
                  <a:pt x="3288410" y="648534"/>
                  <a:pt x="3288410" y="588004"/>
                </a:cubicBezTo>
                <a:cubicBezTo>
                  <a:pt x="3290437" y="585842"/>
                  <a:pt x="3292463" y="583680"/>
                  <a:pt x="3294490" y="581518"/>
                </a:cubicBezTo>
                <a:cubicBezTo>
                  <a:pt x="3318810" y="581518"/>
                  <a:pt x="3343130" y="581518"/>
                  <a:pt x="3367451" y="581518"/>
                </a:cubicBezTo>
                <a:lnTo>
                  <a:pt x="3367451" y="590166"/>
                </a:lnTo>
                <a:lnTo>
                  <a:pt x="3377585" y="590166"/>
                </a:lnTo>
                <a:cubicBezTo>
                  <a:pt x="3377585" y="629078"/>
                  <a:pt x="3377585" y="667990"/>
                  <a:pt x="3377585" y="704740"/>
                </a:cubicBezTo>
                <a:cubicBezTo>
                  <a:pt x="3385691" y="704740"/>
                  <a:pt x="3391771" y="704740"/>
                  <a:pt x="3399878" y="704740"/>
                </a:cubicBezTo>
                <a:cubicBezTo>
                  <a:pt x="3399878" y="683122"/>
                  <a:pt x="3399878" y="661504"/>
                  <a:pt x="3399878" y="637725"/>
                </a:cubicBezTo>
                <a:cubicBezTo>
                  <a:pt x="3407985" y="637725"/>
                  <a:pt x="3418118" y="637725"/>
                  <a:pt x="3426226" y="637725"/>
                </a:cubicBezTo>
                <a:cubicBezTo>
                  <a:pt x="3428251" y="637725"/>
                  <a:pt x="3428251" y="635563"/>
                  <a:pt x="3430278" y="633401"/>
                </a:cubicBezTo>
                <a:lnTo>
                  <a:pt x="3438386" y="633401"/>
                </a:lnTo>
                <a:cubicBezTo>
                  <a:pt x="3440411" y="635563"/>
                  <a:pt x="3440411" y="637725"/>
                  <a:pt x="3442438" y="637725"/>
                </a:cubicBezTo>
                <a:cubicBezTo>
                  <a:pt x="3448518" y="637725"/>
                  <a:pt x="3456626" y="637725"/>
                  <a:pt x="3464733" y="637725"/>
                </a:cubicBezTo>
                <a:cubicBezTo>
                  <a:pt x="3464733" y="598813"/>
                  <a:pt x="3464733" y="559901"/>
                  <a:pt x="3464733" y="520989"/>
                </a:cubicBezTo>
                <a:cubicBezTo>
                  <a:pt x="3464746" y="520986"/>
                  <a:pt x="3465613" y="520822"/>
                  <a:pt x="3521479" y="510180"/>
                </a:cubicBezTo>
                <a:cubicBezTo>
                  <a:pt x="3521479" y="510187"/>
                  <a:pt x="3521479" y="510261"/>
                  <a:pt x="3521479" y="511261"/>
                </a:cubicBezTo>
                <a:lnTo>
                  <a:pt x="3521479" y="518827"/>
                </a:lnTo>
                <a:cubicBezTo>
                  <a:pt x="3521497" y="518827"/>
                  <a:pt x="3522141" y="518827"/>
                  <a:pt x="3547826" y="518827"/>
                </a:cubicBezTo>
                <a:cubicBezTo>
                  <a:pt x="3547826" y="518849"/>
                  <a:pt x="3547826" y="521220"/>
                  <a:pt x="3547826" y="773917"/>
                </a:cubicBezTo>
                <a:cubicBezTo>
                  <a:pt x="3553906" y="773917"/>
                  <a:pt x="3562013" y="773917"/>
                  <a:pt x="3570121" y="773917"/>
                </a:cubicBezTo>
                <a:cubicBezTo>
                  <a:pt x="3570121" y="771755"/>
                  <a:pt x="3570121" y="771755"/>
                  <a:pt x="3570121" y="769593"/>
                </a:cubicBezTo>
                <a:cubicBezTo>
                  <a:pt x="3574173" y="769593"/>
                  <a:pt x="3578226" y="769593"/>
                  <a:pt x="3582281" y="769593"/>
                </a:cubicBezTo>
                <a:cubicBezTo>
                  <a:pt x="3582281" y="771755"/>
                  <a:pt x="3582281" y="771755"/>
                  <a:pt x="3582281" y="773917"/>
                </a:cubicBezTo>
                <a:cubicBezTo>
                  <a:pt x="3590387" y="773917"/>
                  <a:pt x="3598493" y="773917"/>
                  <a:pt x="3606601" y="773917"/>
                </a:cubicBezTo>
                <a:cubicBezTo>
                  <a:pt x="3606601" y="769593"/>
                  <a:pt x="3606601" y="765270"/>
                  <a:pt x="3606601" y="760946"/>
                </a:cubicBezTo>
                <a:cubicBezTo>
                  <a:pt x="3616734" y="760946"/>
                  <a:pt x="3626867" y="760946"/>
                  <a:pt x="3634974" y="760946"/>
                </a:cubicBezTo>
                <a:cubicBezTo>
                  <a:pt x="3639027" y="756622"/>
                  <a:pt x="3643082" y="756622"/>
                  <a:pt x="3647134" y="756622"/>
                </a:cubicBezTo>
                <a:cubicBezTo>
                  <a:pt x="3653214" y="760946"/>
                  <a:pt x="3661322" y="760946"/>
                  <a:pt x="3667402" y="760946"/>
                </a:cubicBezTo>
                <a:cubicBezTo>
                  <a:pt x="3667402" y="754461"/>
                  <a:pt x="3667402" y="750137"/>
                  <a:pt x="3667402" y="743652"/>
                </a:cubicBezTo>
                <a:lnTo>
                  <a:pt x="3675509" y="743652"/>
                </a:lnTo>
                <a:cubicBezTo>
                  <a:pt x="3675509" y="739328"/>
                  <a:pt x="3675509" y="735005"/>
                  <a:pt x="3675509" y="730681"/>
                </a:cubicBezTo>
                <a:cubicBezTo>
                  <a:pt x="3693749" y="730681"/>
                  <a:pt x="3714015" y="730681"/>
                  <a:pt x="3732255" y="730681"/>
                </a:cubicBezTo>
                <a:cubicBezTo>
                  <a:pt x="3732255" y="719872"/>
                  <a:pt x="3732255" y="711225"/>
                  <a:pt x="3732255" y="700416"/>
                </a:cubicBezTo>
                <a:cubicBezTo>
                  <a:pt x="3738335" y="700416"/>
                  <a:pt x="3744415" y="700416"/>
                  <a:pt x="3750495" y="700416"/>
                </a:cubicBezTo>
                <a:cubicBezTo>
                  <a:pt x="3750495" y="698254"/>
                  <a:pt x="3750495" y="696093"/>
                  <a:pt x="3750495" y="693931"/>
                </a:cubicBezTo>
                <a:cubicBezTo>
                  <a:pt x="3754549" y="693931"/>
                  <a:pt x="3758602" y="693931"/>
                  <a:pt x="3762655" y="693931"/>
                </a:cubicBezTo>
                <a:cubicBezTo>
                  <a:pt x="3762655" y="696093"/>
                  <a:pt x="3762655" y="698254"/>
                  <a:pt x="3762655" y="700416"/>
                </a:cubicBezTo>
                <a:cubicBezTo>
                  <a:pt x="3768735" y="700416"/>
                  <a:pt x="3772789" y="700416"/>
                  <a:pt x="3778869" y="700416"/>
                </a:cubicBezTo>
                <a:cubicBezTo>
                  <a:pt x="3778869" y="715549"/>
                  <a:pt x="3778869" y="732843"/>
                  <a:pt x="3778869" y="750137"/>
                </a:cubicBezTo>
                <a:cubicBezTo>
                  <a:pt x="3789002" y="750137"/>
                  <a:pt x="3801163" y="750137"/>
                  <a:pt x="3811297" y="750137"/>
                </a:cubicBezTo>
                <a:cubicBezTo>
                  <a:pt x="3811297" y="741490"/>
                  <a:pt x="3811297" y="732843"/>
                  <a:pt x="3811297" y="724196"/>
                </a:cubicBezTo>
                <a:cubicBezTo>
                  <a:pt x="3823457" y="724196"/>
                  <a:pt x="3837643" y="724196"/>
                  <a:pt x="3849803" y="724196"/>
                </a:cubicBezTo>
                <a:cubicBezTo>
                  <a:pt x="3849803" y="713387"/>
                  <a:pt x="3849803" y="704740"/>
                  <a:pt x="3849803" y="693931"/>
                </a:cubicBezTo>
                <a:cubicBezTo>
                  <a:pt x="3866018" y="693931"/>
                  <a:pt x="3882230" y="693931"/>
                  <a:pt x="3898445" y="693931"/>
                </a:cubicBezTo>
                <a:cubicBezTo>
                  <a:pt x="3898445" y="693960"/>
                  <a:pt x="3898445" y="695735"/>
                  <a:pt x="3898445" y="805087"/>
                </a:cubicBezTo>
                <a:lnTo>
                  <a:pt x="3898445" y="818866"/>
                </a:lnTo>
                <a:lnTo>
                  <a:pt x="3964319" y="818866"/>
                </a:lnTo>
                <a:lnTo>
                  <a:pt x="3964319" y="924638"/>
                </a:lnTo>
                <a:lnTo>
                  <a:pt x="3964319" y="947885"/>
                </a:lnTo>
                <a:lnTo>
                  <a:pt x="3979279" y="947885"/>
                </a:lnTo>
                <a:cubicBezTo>
                  <a:pt x="3979279" y="947885"/>
                  <a:pt x="3979279" y="947885"/>
                  <a:pt x="3979279" y="946723"/>
                </a:cubicBezTo>
                <a:lnTo>
                  <a:pt x="3979279" y="938587"/>
                </a:lnTo>
                <a:cubicBezTo>
                  <a:pt x="3979279" y="938587"/>
                  <a:pt x="3979279" y="938587"/>
                  <a:pt x="4023859" y="938587"/>
                </a:cubicBezTo>
                <a:cubicBezTo>
                  <a:pt x="4023859" y="938587"/>
                  <a:pt x="4023859" y="938587"/>
                  <a:pt x="4023859" y="959508"/>
                </a:cubicBezTo>
                <a:cubicBezTo>
                  <a:pt x="4023859" y="959508"/>
                  <a:pt x="4023859" y="959508"/>
                  <a:pt x="4026087" y="960671"/>
                </a:cubicBezTo>
                <a:lnTo>
                  <a:pt x="4041691" y="968807"/>
                </a:lnTo>
                <a:cubicBezTo>
                  <a:pt x="4041691" y="968807"/>
                  <a:pt x="4041691" y="968807"/>
                  <a:pt x="4041691" y="999027"/>
                </a:cubicBezTo>
                <a:cubicBezTo>
                  <a:pt x="4041691" y="999027"/>
                  <a:pt x="4041691" y="999027"/>
                  <a:pt x="4043085" y="999609"/>
                </a:cubicBezTo>
                <a:lnTo>
                  <a:pt x="4052837" y="1003677"/>
                </a:lnTo>
                <a:cubicBezTo>
                  <a:pt x="4052837" y="1003677"/>
                  <a:pt x="4052837" y="1003677"/>
                  <a:pt x="4052837" y="1002515"/>
                </a:cubicBezTo>
                <a:lnTo>
                  <a:pt x="4052837" y="994378"/>
                </a:lnTo>
                <a:cubicBezTo>
                  <a:pt x="4052837" y="994378"/>
                  <a:pt x="4052837" y="994378"/>
                  <a:pt x="4053951" y="994378"/>
                </a:cubicBezTo>
                <a:lnTo>
                  <a:pt x="4061753" y="994378"/>
                </a:lnTo>
                <a:cubicBezTo>
                  <a:pt x="4061753" y="994378"/>
                  <a:pt x="4061753" y="994378"/>
                  <a:pt x="4061753" y="993506"/>
                </a:cubicBezTo>
                <a:lnTo>
                  <a:pt x="4061753" y="987404"/>
                </a:lnTo>
                <a:cubicBezTo>
                  <a:pt x="4061753" y="987404"/>
                  <a:pt x="4061753" y="987404"/>
                  <a:pt x="4060638" y="987404"/>
                </a:cubicBezTo>
                <a:lnTo>
                  <a:pt x="4052837" y="987404"/>
                </a:lnTo>
                <a:cubicBezTo>
                  <a:pt x="4052837" y="987404"/>
                  <a:pt x="4052837" y="987404"/>
                  <a:pt x="4052837" y="986242"/>
                </a:cubicBezTo>
                <a:lnTo>
                  <a:pt x="4052837" y="978106"/>
                </a:lnTo>
                <a:cubicBezTo>
                  <a:pt x="4052837" y="978106"/>
                  <a:pt x="4052837" y="978106"/>
                  <a:pt x="4053951" y="978106"/>
                </a:cubicBezTo>
                <a:lnTo>
                  <a:pt x="4061753" y="978106"/>
                </a:lnTo>
                <a:cubicBezTo>
                  <a:pt x="4061753" y="978106"/>
                  <a:pt x="4061753" y="978106"/>
                  <a:pt x="4061753" y="976943"/>
                </a:cubicBezTo>
                <a:lnTo>
                  <a:pt x="4061753" y="968807"/>
                </a:lnTo>
                <a:cubicBezTo>
                  <a:pt x="4061753" y="968807"/>
                  <a:pt x="4061753" y="968807"/>
                  <a:pt x="4060638" y="968807"/>
                </a:cubicBezTo>
                <a:lnTo>
                  <a:pt x="4052837" y="968807"/>
                </a:lnTo>
                <a:cubicBezTo>
                  <a:pt x="4052837" y="968807"/>
                  <a:pt x="4052837" y="968807"/>
                  <a:pt x="4052837" y="967645"/>
                </a:cubicBezTo>
                <a:lnTo>
                  <a:pt x="4052837" y="959508"/>
                </a:lnTo>
                <a:cubicBezTo>
                  <a:pt x="4052837" y="959508"/>
                  <a:pt x="4052837" y="959508"/>
                  <a:pt x="4053951" y="959508"/>
                </a:cubicBezTo>
                <a:lnTo>
                  <a:pt x="4061753" y="959508"/>
                </a:lnTo>
                <a:cubicBezTo>
                  <a:pt x="4061753" y="959508"/>
                  <a:pt x="4061753" y="959508"/>
                  <a:pt x="4061753" y="958637"/>
                </a:cubicBezTo>
                <a:lnTo>
                  <a:pt x="4061753" y="952535"/>
                </a:lnTo>
                <a:cubicBezTo>
                  <a:pt x="4061753" y="952535"/>
                  <a:pt x="4061753" y="952535"/>
                  <a:pt x="4060638" y="952535"/>
                </a:cubicBezTo>
                <a:lnTo>
                  <a:pt x="4052837" y="952535"/>
                </a:lnTo>
                <a:cubicBezTo>
                  <a:pt x="4052837" y="952535"/>
                  <a:pt x="4052837" y="952535"/>
                  <a:pt x="4052837" y="951372"/>
                </a:cubicBezTo>
                <a:lnTo>
                  <a:pt x="4052837" y="943236"/>
                </a:lnTo>
                <a:cubicBezTo>
                  <a:pt x="4052837" y="943236"/>
                  <a:pt x="4052837" y="943236"/>
                  <a:pt x="4053951" y="943236"/>
                </a:cubicBezTo>
                <a:lnTo>
                  <a:pt x="4061753" y="943236"/>
                </a:lnTo>
                <a:cubicBezTo>
                  <a:pt x="4061753" y="943236"/>
                  <a:pt x="4061753" y="943236"/>
                  <a:pt x="4061753" y="942074"/>
                </a:cubicBezTo>
                <a:lnTo>
                  <a:pt x="4061753" y="933937"/>
                </a:lnTo>
                <a:cubicBezTo>
                  <a:pt x="4061753" y="933937"/>
                  <a:pt x="4061753" y="933937"/>
                  <a:pt x="4060638" y="933937"/>
                </a:cubicBezTo>
                <a:lnTo>
                  <a:pt x="4052837" y="933937"/>
                </a:lnTo>
                <a:cubicBezTo>
                  <a:pt x="4052837" y="933937"/>
                  <a:pt x="4052837" y="933937"/>
                  <a:pt x="4052837" y="933066"/>
                </a:cubicBezTo>
                <a:lnTo>
                  <a:pt x="4052837" y="926963"/>
                </a:lnTo>
                <a:cubicBezTo>
                  <a:pt x="4052837" y="926963"/>
                  <a:pt x="4052837" y="926963"/>
                  <a:pt x="4053951" y="926963"/>
                </a:cubicBezTo>
                <a:lnTo>
                  <a:pt x="4061753" y="926963"/>
                </a:lnTo>
                <a:cubicBezTo>
                  <a:pt x="4061753" y="926963"/>
                  <a:pt x="4061753" y="926963"/>
                  <a:pt x="4061753" y="925801"/>
                </a:cubicBezTo>
                <a:lnTo>
                  <a:pt x="4061753" y="917665"/>
                </a:lnTo>
                <a:cubicBezTo>
                  <a:pt x="4061753" y="917665"/>
                  <a:pt x="4061753" y="917665"/>
                  <a:pt x="4060638" y="917665"/>
                </a:cubicBezTo>
                <a:lnTo>
                  <a:pt x="4052837" y="917665"/>
                </a:lnTo>
                <a:cubicBezTo>
                  <a:pt x="4052837" y="917665"/>
                  <a:pt x="4052837" y="917665"/>
                  <a:pt x="4052837" y="916503"/>
                </a:cubicBezTo>
                <a:lnTo>
                  <a:pt x="4052837" y="908366"/>
                </a:lnTo>
                <a:cubicBezTo>
                  <a:pt x="4052837" y="908366"/>
                  <a:pt x="4052837" y="908366"/>
                  <a:pt x="4053951" y="908366"/>
                </a:cubicBezTo>
                <a:lnTo>
                  <a:pt x="4061753" y="908366"/>
                </a:lnTo>
                <a:cubicBezTo>
                  <a:pt x="4061753" y="908366"/>
                  <a:pt x="4061753" y="908366"/>
                  <a:pt x="4061753" y="907204"/>
                </a:cubicBezTo>
                <a:lnTo>
                  <a:pt x="4061753" y="899068"/>
                </a:lnTo>
                <a:cubicBezTo>
                  <a:pt x="4061753" y="899068"/>
                  <a:pt x="4061753" y="899068"/>
                  <a:pt x="4060638" y="899068"/>
                </a:cubicBezTo>
                <a:lnTo>
                  <a:pt x="4052837" y="899068"/>
                </a:lnTo>
                <a:cubicBezTo>
                  <a:pt x="4052837" y="899068"/>
                  <a:pt x="4052837" y="899068"/>
                  <a:pt x="4052837" y="898196"/>
                </a:cubicBezTo>
                <a:lnTo>
                  <a:pt x="4052837" y="892094"/>
                </a:lnTo>
                <a:cubicBezTo>
                  <a:pt x="4052837" y="892094"/>
                  <a:pt x="4052837" y="892094"/>
                  <a:pt x="4053951" y="892094"/>
                </a:cubicBezTo>
                <a:lnTo>
                  <a:pt x="4061753" y="892094"/>
                </a:lnTo>
                <a:cubicBezTo>
                  <a:pt x="4061753" y="892094"/>
                  <a:pt x="4061753" y="892094"/>
                  <a:pt x="4061753" y="890931"/>
                </a:cubicBezTo>
                <a:lnTo>
                  <a:pt x="4061753" y="882795"/>
                </a:lnTo>
                <a:cubicBezTo>
                  <a:pt x="4061753" y="882795"/>
                  <a:pt x="4061753" y="882795"/>
                  <a:pt x="4060638" y="882795"/>
                </a:cubicBezTo>
                <a:lnTo>
                  <a:pt x="4052837" y="882795"/>
                </a:lnTo>
                <a:cubicBezTo>
                  <a:pt x="4052837" y="882795"/>
                  <a:pt x="4052837" y="882795"/>
                  <a:pt x="4052837" y="881633"/>
                </a:cubicBezTo>
                <a:lnTo>
                  <a:pt x="4052837" y="873496"/>
                </a:lnTo>
                <a:cubicBezTo>
                  <a:pt x="4052837" y="873496"/>
                  <a:pt x="4052837" y="873496"/>
                  <a:pt x="4053951" y="873496"/>
                </a:cubicBezTo>
                <a:lnTo>
                  <a:pt x="4061753" y="873496"/>
                </a:lnTo>
                <a:cubicBezTo>
                  <a:pt x="4061753" y="873496"/>
                  <a:pt x="4061753" y="873496"/>
                  <a:pt x="4061753" y="872625"/>
                </a:cubicBezTo>
                <a:lnTo>
                  <a:pt x="4061753" y="866523"/>
                </a:lnTo>
                <a:cubicBezTo>
                  <a:pt x="4061753" y="866523"/>
                  <a:pt x="4061753" y="866523"/>
                  <a:pt x="4060638" y="866523"/>
                </a:cubicBezTo>
                <a:lnTo>
                  <a:pt x="4052837" y="866523"/>
                </a:lnTo>
                <a:cubicBezTo>
                  <a:pt x="4052837" y="866523"/>
                  <a:pt x="4052837" y="866523"/>
                  <a:pt x="4052837" y="865360"/>
                </a:cubicBezTo>
                <a:lnTo>
                  <a:pt x="4052837" y="857224"/>
                </a:lnTo>
                <a:cubicBezTo>
                  <a:pt x="4052837" y="857224"/>
                  <a:pt x="4052837" y="857224"/>
                  <a:pt x="4053951" y="857224"/>
                </a:cubicBezTo>
                <a:lnTo>
                  <a:pt x="4061753" y="857224"/>
                </a:lnTo>
                <a:cubicBezTo>
                  <a:pt x="4061753" y="857224"/>
                  <a:pt x="4061753" y="857224"/>
                  <a:pt x="4061753" y="856062"/>
                </a:cubicBezTo>
                <a:lnTo>
                  <a:pt x="4061753" y="847925"/>
                </a:lnTo>
                <a:cubicBezTo>
                  <a:pt x="4061753" y="847925"/>
                  <a:pt x="4061753" y="847925"/>
                  <a:pt x="4060638" y="847925"/>
                </a:cubicBezTo>
                <a:lnTo>
                  <a:pt x="4052837" y="847925"/>
                </a:lnTo>
                <a:cubicBezTo>
                  <a:pt x="4052837" y="847925"/>
                  <a:pt x="4052837" y="847925"/>
                  <a:pt x="4052837" y="846763"/>
                </a:cubicBezTo>
                <a:lnTo>
                  <a:pt x="4052837" y="838627"/>
                </a:lnTo>
                <a:cubicBezTo>
                  <a:pt x="4052837" y="838627"/>
                  <a:pt x="4052837" y="838627"/>
                  <a:pt x="4053951" y="838627"/>
                </a:cubicBezTo>
                <a:lnTo>
                  <a:pt x="4061753" y="838627"/>
                </a:lnTo>
                <a:cubicBezTo>
                  <a:pt x="4061753" y="838627"/>
                  <a:pt x="4061753" y="838627"/>
                  <a:pt x="4061753" y="837755"/>
                </a:cubicBezTo>
                <a:lnTo>
                  <a:pt x="4061753" y="831653"/>
                </a:lnTo>
                <a:cubicBezTo>
                  <a:pt x="4061753" y="831653"/>
                  <a:pt x="4061753" y="831653"/>
                  <a:pt x="4060638" y="831653"/>
                </a:cubicBezTo>
                <a:lnTo>
                  <a:pt x="4052837" y="831653"/>
                </a:lnTo>
                <a:cubicBezTo>
                  <a:pt x="4052837" y="831653"/>
                  <a:pt x="4052837" y="831653"/>
                  <a:pt x="4052837" y="830491"/>
                </a:cubicBezTo>
                <a:lnTo>
                  <a:pt x="4052837" y="822354"/>
                </a:lnTo>
                <a:cubicBezTo>
                  <a:pt x="4052837" y="822354"/>
                  <a:pt x="4052837" y="822354"/>
                  <a:pt x="4053951" y="822354"/>
                </a:cubicBezTo>
                <a:lnTo>
                  <a:pt x="4061753" y="822354"/>
                </a:lnTo>
                <a:cubicBezTo>
                  <a:pt x="4061753" y="822354"/>
                  <a:pt x="4061753" y="822354"/>
                  <a:pt x="4061753" y="821192"/>
                </a:cubicBezTo>
                <a:lnTo>
                  <a:pt x="4061753" y="813056"/>
                </a:lnTo>
                <a:cubicBezTo>
                  <a:pt x="4061753" y="813056"/>
                  <a:pt x="4061753" y="813056"/>
                  <a:pt x="4060638" y="813056"/>
                </a:cubicBezTo>
                <a:lnTo>
                  <a:pt x="4052837" y="813056"/>
                </a:lnTo>
                <a:cubicBezTo>
                  <a:pt x="4052837" y="813056"/>
                  <a:pt x="4052837" y="813056"/>
                  <a:pt x="4052837" y="811893"/>
                </a:cubicBezTo>
                <a:lnTo>
                  <a:pt x="4052837" y="803757"/>
                </a:lnTo>
                <a:cubicBezTo>
                  <a:pt x="4052837" y="803757"/>
                  <a:pt x="4052837" y="803757"/>
                  <a:pt x="4053951" y="803757"/>
                </a:cubicBezTo>
                <a:lnTo>
                  <a:pt x="4061753" y="803757"/>
                </a:lnTo>
                <a:cubicBezTo>
                  <a:pt x="4061753" y="803757"/>
                  <a:pt x="4061753" y="803757"/>
                  <a:pt x="4061753" y="802885"/>
                </a:cubicBezTo>
                <a:lnTo>
                  <a:pt x="4061753" y="796783"/>
                </a:lnTo>
                <a:cubicBezTo>
                  <a:pt x="4061753" y="796783"/>
                  <a:pt x="4061753" y="796783"/>
                  <a:pt x="4060638" y="796783"/>
                </a:cubicBezTo>
                <a:lnTo>
                  <a:pt x="4052837" y="796783"/>
                </a:lnTo>
                <a:cubicBezTo>
                  <a:pt x="4052837" y="796783"/>
                  <a:pt x="4052837" y="796783"/>
                  <a:pt x="4052837" y="795621"/>
                </a:cubicBezTo>
                <a:lnTo>
                  <a:pt x="4052837" y="787484"/>
                </a:lnTo>
                <a:cubicBezTo>
                  <a:pt x="4052837" y="787484"/>
                  <a:pt x="4052837" y="787484"/>
                  <a:pt x="4053951" y="787484"/>
                </a:cubicBezTo>
                <a:lnTo>
                  <a:pt x="4061753" y="787484"/>
                </a:lnTo>
                <a:cubicBezTo>
                  <a:pt x="4061753" y="787484"/>
                  <a:pt x="4061753" y="787484"/>
                  <a:pt x="4060638" y="785741"/>
                </a:cubicBezTo>
                <a:lnTo>
                  <a:pt x="4052837" y="773537"/>
                </a:lnTo>
                <a:cubicBezTo>
                  <a:pt x="4052837" y="773537"/>
                  <a:pt x="4052837" y="773537"/>
                  <a:pt x="4052837" y="736342"/>
                </a:cubicBezTo>
                <a:cubicBezTo>
                  <a:pt x="4052837" y="736342"/>
                  <a:pt x="4052837" y="736342"/>
                  <a:pt x="4202181" y="736342"/>
                </a:cubicBezTo>
                <a:cubicBezTo>
                  <a:pt x="4202181" y="736342"/>
                  <a:pt x="4202181" y="736342"/>
                  <a:pt x="4215554" y="757264"/>
                </a:cubicBezTo>
                <a:cubicBezTo>
                  <a:pt x="4215554" y="757264"/>
                  <a:pt x="4215554" y="757264"/>
                  <a:pt x="4215554" y="803757"/>
                </a:cubicBezTo>
                <a:cubicBezTo>
                  <a:pt x="4215554" y="803757"/>
                  <a:pt x="4215554" y="803757"/>
                  <a:pt x="4214439" y="803757"/>
                </a:cubicBezTo>
                <a:lnTo>
                  <a:pt x="4206638" y="803757"/>
                </a:lnTo>
                <a:cubicBezTo>
                  <a:pt x="4206638" y="803757"/>
                  <a:pt x="4206638" y="803757"/>
                  <a:pt x="4206638" y="804919"/>
                </a:cubicBezTo>
                <a:lnTo>
                  <a:pt x="4206638" y="813056"/>
                </a:lnTo>
                <a:cubicBezTo>
                  <a:pt x="4206638" y="813056"/>
                  <a:pt x="4206638" y="813056"/>
                  <a:pt x="4207753" y="813056"/>
                </a:cubicBezTo>
                <a:lnTo>
                  <a:pt x="4215554" y="813056"/>
                </a:lnTo>
                <a:cubicBezTo>
                  <a:pt x="4215554" y="813056"/>
                  <a:pt x="4215554" y="813056"/>
                  <a:pt x="4215554" y="814218"/>
                </a:cubicBezTo>
                <a:lnTo>
                  <a:pt x="4215554" y="822354"/>
                </a:lnTo>
                <a:cubicBezTo>
                  <a:pt x="4215554" y="822354"/>
                  <a:pt x="4215554" y="822354"/>
                  <a:pt x="4214439" y="822354"/>
                </a:cubicBezTo>
                <a:lnTo>
                  <a:pt x="4206638" y="822354"/>
                </a:lnTo>
                <a:cubicBezTo>
                  <a:pt x="4206638" y="822354"/>
                  <a:pt x="4206638" y="822354"/>
                  <a:pt x="4206638" y="823516"/>
                </a:cubicBezTo>
                <a:lnTo>
                  <a:pt x="4206638" y="831653"/>
                </a:lnTo>
                <a:cubicBezTo>
                  <a:pt x="4206638" y="831653"/>
                  <a:pt x="4206638" y="831653"/>
                  <a:pt x="4207753" y="831653"/>
                </a:cubicBezTo>
                <a:lnTo>
                  <a:pt x="4215554" y="831653"/>
                </a:lnTo>
                <a:cubicBezTo>
                  <a:pt x="4215554" y="831653"/>
                  <a:pt x="4215554" y="831653"/>
                  <a:pt x="4215554" y="832525"/>
                </a:cubicBezTo>
                <a:lnTo>
                  <a:pt x="4215554" y="838627"/>
                </a:lnTo>
                <a:cubicBezTo>
                  <a:pt x="4215554" y="838627"/>
                  <a:pt x="4215554" y="838627"/>
                  <a:pt x="4214439" y="838627"/>
                </a:cubicBezTo>
                <a:lnTo>
                  <a:pt x="4206638" y="838627"/>
                </a:lnTo>
                <a:cubicBezTo>
                  <a:pt x="4206638" y="838627"/>
                  <a:pt x="4206638" y="838627"/>
                  <a:pt x="4206638" y="839789"/>
                </a:cubicBezTo>
                <a:lnTo>
                  <a:pt x="4206638" y="847925"/>
                </a:lnTo>
                <a:cubicBezTo>
                  <a:pt x="4206638" y="847925"/>
                  <a:pt x="4206638" y="847925"/>
                  <a:pt x="4207753" y="847925"/>
                </a:cubicBezTo>
                <a:lnTo>
                  <a:pt x="4215554" y="847925"/>
                </a:lnTo>
                <a:cubicBezTo>
                  <a:pt x="4215554" y="847925"/>
                  <a:pt x="4215554" y="847925"/>
                  <a:pt x="4215554" y="849088"/>
                </a:cubicBezTo>
                <a:lnTo>
                  <a:pt x="4215554" y="857224"/>
                </a:lnTo>
                <a:cubicBezTo>
                  <a:pt x="4215554" y="857224"/>
                  <a:pt x="4215554" y="857224"/>
                  <a:pt x="4214439" y="857224"/>
                </a:cubicBezTo>
                <a:lnTo>
                  <a:pt x="4206638" y="857224"/>
                </a:lnTo>
                <a:cubicBezTo>
                  <a:pt x="4206638" y="857224"/>
                  <a:pt x="4206638" y="857224"/>
                  <a:pt x="4206638" y="858386"/>
                </a:cubicBezTo>
                <a:lnTo>
                  <a:pt x="4206638" y="866523"/>
                </a:lnTo>
                <a:cubicBezTo>
                  <a:pt x="4206638" y="866523"/>
                  <a:pt x="4206638" y="866523"/>
                  <a:pt x="4207753" y="866523"/>
                </a:cubicBezTo>
                <a:lnTo>
                  <a:pt x="4215554" y="866523"/>
                </a:lnTo>
                <a:cubicBezTo>
                  <a:pt x="4215554" y="866523"/>
                  <a:pt x="4215554" y="866523"/>
                  <a:pt x="4215554" y="867394"/>
                </a:cubicBezTo>
                <a:lnTo>
                  <a:pt x="4215554" y="873496"/>
                </a:lnTo>
                <a:cubicBezTo>
                  <a:pt x="4215554" y="873496"/>
                  <a:pt x="4215554" y="873496"/>
                  <a:pt x="4214439" y="873496"/>
                </a:cubicBezTo>
                <a:lnTo>
                  <a:pt x="4206638" y="873496"/>
                </a:lnTo>
                <a:cubicBezTo>
                  <a:pt x="4206638" y="873496"/>
                  <a:pt x="4206638" y="873496"/>
                  <a:pt x="4206638" y="874659"/>
                </a:cubicBezTo>
                <a:lnTo>
                  <a:pt x="4206638" y="882795"/>
                </a:lnTo>
                <a:cubicBezTo>
                  <a:pt x="4206638" y="882795"/>
                  <a:pt x="4206638" y="882795"/>
                  <a:pt x="4207753" y="882795"/>
                </a:cubicBezTo>
                <a:lnTo>
                  <a:pt x="4215554" y="882795"/>
                </a:lnTo>
                <a:cubicBezTo>
                  <a:pt x="4215554" y="882795"/>
                  <a:pt x="4215554" y="882795"/>
                  <a:pt x="4215554" y="883957"/>
                </a:cubicBezTo>
                <a:lnTo>
                  <a:pt x="4215554" y="892094"/>
                </a:lnTo>
                <a:cubicBezTo>
                  <a:pt x="4215554" y="892094"/>
                  <a:pt x="4215554" y="892094"/>
                  <a:pt x="4214439" y="892094"/>
                </a:cubicBezTo>
                <a:lnTo>
                  <a:pt x="4206638" y="892094"/>
                </a:lnTo>
                <a:cubicBezTo>
                  <a:pt x="4206638" y="892094"/>
                  <a:pt x="4206638" y="892094"/>
                  <a:pt x="4206638" y="892965"/>
                </a:cubicBezTo>
                <a:lnTo>
                  <a:pt x="4206638" y="899068"/>
                </a:lnTo>
                <a:cubicBezTo>
                  <a:pt x="4206638" y="899068"/>
                  <a:pt x="4206638" y="899068"/>
                  <a:pt x="4207753" y="899068"/>
                </a:cubicBezTo>
                <a:lnTo>
                  <a:pt x="4215554" y="899068"/>
                </a:lnTo>
                <a:cubicBezTo>
                  <a:pt x="4215554" y="899068"/>
                  <a:pt x="4215554" y="899068"/>
                  <a:pt x="4215554" y="900230"/>
                </a:cubicBezTo>
                <a:lnTo>
                  <a:pt x="4215554" y="908366"/>
                </a:lnTo>
                <a:cubicBezTo>
                  <a:pt x="4215554" y="908366"/>
                  <a:pt x="4215554" y="908366"/>
                  <a:pt x="4214439" y="908366"/>
                </a:cubicBezTo>
                <a:lnTo>
                  <a:pt x="4206638" y="908366"/>
                </a:lnTo>
                <a:cubicBezTo>
                  <a:pt x="4206638" y="908366"/>
                  <a:pt x="4206638" y="908366"/>
                  <a:pt x="4206638" y="909528"/>
                </a:cubicBezTo>
                <a:lnTo>
                  <a:pt x="4206638" y="917665"/>
                </a:lnTo>
                <a:cubicBezTo>
                  <a:pt x="4206638" y="917665"/>
                  <a:pt x="4206638" y="917665"/>
                  <a:pt x="4207753" y="917665"/>
                </a:cubicBezTo>
                <a:lnTo>
                  <a:pt x="4215554" y="917665"/>
                </a:lnTo>
                <a:cubicBezTo>
                  <a:pt x="4215554" y="917665"/>
                  <a:pt x="4215554" y="917665"/>
                  <a:pt x="4215554" y="918827"/>
                </a:cubicBezTo>
                <a:lnTo>
                  <a:pt x="4215554" y="926963"/>
                </a:lnTo>
                <a:cubicBezTo>
                  <a:pt x="4215554" y="926963"/>
                  <a:pt x="4215554" y="926963"/>
                  <a:pt x="4214439" y="926963"/>
                </a:cubicBezTo>
                <a:lnTo>
                  <a:pt x="4206638" y="926963"/>
                </a:lnTo>
                <a:cubicBezTo>
                  <a:pt x="4206638" y="926963"/>
                  <a:pt x="4206638" y="926963"/>
                  <a:pt x="4206638" y="927835"/>
                </a:cubicBezTo>
                <a:lnTo>
                  <a:pt x="4206638" y="933937"/>
                </a:lnTo>
                <a:cubicBezTo>
                  <a:pt x="4206638" y="933937"/>
                  <a:pt x="4206638" y="933937"/>
                  <a:pt x="4207753" y="933937"/>
                </a:cubicBezTo>
                <a:lnTo>
                  <a:pt x="4215554" y="933937"/>
                </a:lnTo>
                <a:cubicBezTo>
                  <a:pt x="4215554" y="933937"/>
                  <a:pt x="4215554" y="933937"/>
                  <a:pt x="4215554" y="935100"/>
                </a:cubicBezTo>
                <a:lnTo>
                  <a:pt x="4215554" y="943236"/>
                </a:lnTo>
                <a:cubicBezTo>
                  <a:pt x="4215554" y="943236"/>
                  <a:pt x="4215554" y="943236"/>
                  <a:pt x="4214439" y="943236"/>
                </a:cubicBezTo>
                <a:lnTo>
                  <a:pt x="4206638" y="943236"/>
                </a:lnTo>
                <a:cubicBezTo>
                  <a:pt x="4206638" y="943236"/>
                  <a:pt x="4206638" y="943236"/>
                  <a:pt x="4206638" y="944398"/>
                </a:cubicBezTo>
                <a:lnTo>
                  <a:pt x="4206638" y="952535"/>
                </a:lnTo>
                <a:cubicBezTo>
                  <a:pt x="4206638" y="952535"/>
                  <a:pt x="4206638" y="952535"/>
                  <a:pt x="4207753" y="952535"/>
                </a:cubicBezTo>
                <a:lnTo>
                  <a:pt x="4215554" y="952535"/>
                </a:lnTo>
                <a:cubicBezTo>
                  <a:pt x="4215554" y="952535"/>
                  <a:pt x="4215554" y="952535"/>
                  <a:pt x="4215554" y="953406"/>
                </a:cubicBezTo>
                <a:lnTo>
                  <a:pt x="4215554" y="959508"/>
                </a:lnTo>
                <a:cubicBezTo>
                  <a:pt x="4215554" y="959508"/>
                  <a:pt x="4215554" y="959508"/>
                  <a:pt x="4214439" y="959508"/>
                </a:cubicBezTo>
                <a:lnTo>
                  <a:pt x="4206638" y="959508"/>
                </a:lnTo>
                <a:cubicBezTo>
                  <a:pt x="4206638" y="959508"/>
                  <a:pt x="4206638" y="959508"/>
                  <a:pt x="4206638" y="960671"/>
                </a:cubicBezTo>
                <a:lnTo>
                  <a:pt x="4206638" y="968807"/>
                </a:lnTo>
                <a:cubicBezTo>
                  <a:pt x="4206638" y="968807"/>
                  <a:pt x="4206638" y="968807"/>
                  <a:pt x="4207753" y="968807"/>
                </a:cubicBezTo>
                <a:lnTo>
                  <a:pt x="4215554" y="968807"/>
                </a:lnTo>
                <a:cubicBezTo>
                  <a:pt x="4215554" y="968807"/>
                  <a:pt x="4215554" y="968807"/>
                  <a:pt x="4215554" y="969969"/>
                </a:cubicBezTo>
                <a:lnTo>
                  <a:pt x="4215554" y="978106"/>
                </a:lnTo>
                <a:cubicBezTo>
                  <a:pt x="4215554" y="978106"/>
                  <a:pt x="4215554" y="978106"/>
                  <a:pt x="4214439" y="978106"/>
                </a:cubicBezTo>
                <a:lnTo>
                  <a:pt x="4206638" y="978106"/>
                </a:lnTo>
                <a:cubicBezTo>
                  <a:pt x="4206638" y="978106"/>
                  <a:pt x="4206638" y="978106"/>
                  <a:pt x="4206638" y="979268"/>
                </a:cubicBezTo>
                <a:lnTo>
                  <a:pt x="4206638" y="987404"/>
                </a:lnTo>
                <a:cubicBezTo>
                  <a:pt x="4206638" y="987404"/>
                  <a:pt x="4206638" y="987404"/>
                  <a:pt x="4207753" y="987404"/>
                </a:cubicBezTo>
                <a:lnTo>
                  <a:pt x="4215554" y="987404"/>
                </a:lnTo>
                <a:cubicBezTo>
                  <a:pt x="4215554" y="987404"/>
                  <a:pt x="4215554" y="987404"/>
                  <a:pt x="4215554" y="988276"/>
                </a:cubicBezTo>
                <a:lnTo>
                  <a:pt x="4215554" y="994378"/>
                </a:lnTo>
                <a:cubicBezTo>
                  <a:pt x="4215554" y="994378"/>
                  <a:pt x="4215554" y="994378"/>
                  <a:pt x="4214439" y="994378"/>
                </a:cubicBezTo>
                <a:lnTo>
                  <a:pt x="4206638" y="994378"/>
                </a:lnTo>
                <a:cubicBezTo>
                  <a:pt x="4206638" y="994378"/>
                  <a:pt x="4206638" y="994378"/>
                  <a:pt x="4206638" y="995540"/>
                </a:cubicBezTo>
                <a:lnTo>
                  <a:pt x="4206638" y="1003677"/>
                </a:lnTo>
                <a:cubicBezTo>
                  <a:pt x="4206638" y="1003677"/>
                  <a:pt x="4206638" y="1003677"/>
                  <a:pt x="4231157" y="1024599"/>
                </a:cubicBezTo>
                <a:cubicBezTo>
                  <a:pt x="4231157" y="1029248"/>
                  <a:pt x="4231157" y="1029248"/>
                  <a:pt x="4230043" y="1029248"/>
                </a:cubicBezTo>
                <a:lnTo>
                  <a:pt x="4222241" y="1029248"/>
                </a:lnTo>
                <a:cubicBezTo>
                  <a:pt x="4222241" y="1029248"/>
                  <a:pt x="4222241" y="1029248"/>
                  <a:pt x="4222241" y="1054819"/>
                </a:cubicBezTo>
                <a:cubicBezTo>
                  <a:pt x="4222241" y="1054819"/>
                  <a:pt x="4222241" y="1054819"/>
                  <a:pt x="4223357" y="1054819"/>
                </a:cubicBezTo>
                <a:lnTo>
                  <a:pt x="4231157" y="1054819"/>
                </a:lnTo>
                <a:cubicBezTo>
                  <a:pt x="4231157" y="1054819"/>
                  <a:pt x="4231157" y="1054819"/>
                  <a:pt x="4231157" y="1053366"/>
                </a:cubicBezTo>
                <a:lnTo>
                  <a:pt x="4231157" y="1043196"/>
                </a:lnTo>
                <a:cubicBezTo>
                  <a:pt x="4231157" y="1043196"/>
                  <a:pt x="4231157" y="1043196"/>
                  <a:pt x="4232271" y="1042615"/>
                </a:cubicBezTo>
                <a:lnTo>
                  <a:pt x="4240073" y="1038547"/>
                </a:lnTo>
                <a:cubicBezTo>
                  <a:pt x="4240073" y="1038547"/>
                  <a:pt x="4240073" y="1038547"/>
                  <a:pt x="4242023" y="1038547"/>
                </a:cubicBezTo>
                <a:lnTo>
                  <a:pt x="4255677" y="1038547"/>
                </a:lnTo>
                <a:cubicBezTo>
                  <a:pt x="4255677" y="1038547"/>
                  <a:pt x="4255677" y="1038547"/>
                  <a:pt x="4255677" y="1039709"/>
                </a:cubicBezTo>
                <a:lnTo>
                  <a:pt x="4255677" y="1047845"/>
                </a:lnTo>
                <a:cubicBezTo>
                  <a:pt x="4255677" y="1047845"/>
                  <a:pt x="4255677" y="1047845"/>
                  <a:pt x="4257349" y="1047845"/>
                </a:cubicBezTo>
                <a:lnTo>
                  <a:pt x="4269051" y="1047845"/>
                </a:lnTo>
                <a:cubicBezTo>
                  <a:pt x="4269051" y="1052494"/>
                  <a:pt x="4269051" y="1052494"/>
                  <a:pt x="4270165" y="1052494"/>
                </a:cubicBezTo>
                <a:lnTo>
                  <a:pt x="4277967" y="1052494"/>
                </a:lnTo>
                <a:cubicBezTo>
                  <a:pt x="4277967" y="1052494"/>
                  <a:pt x="4277967" y="1052494"/>
                  <a:pt x="4302486" y="1085039"/>
                </a:cubicBezTo>
                <a:cubicBezTo>
                  <a:pt x="4302486" y="1085039"/>
                  <a:pt x="4302486" y="1085039"/>
                  <a:pt x="4302486" y="1119909"/>
                </a:cubicBezTo>
                <a:cubicBezTo>
                  <a:pt x="4302486" y="1119909"/>
                  <a:pt x="4302486" y="1119909"/>
                  <a:pt x="4303599" y="1119909"/>
                </a:cubicBezTo>
                <a:lnTo>
                  <a:pt x="4311402" y="1119909"/>
                </a:lnTo>
                <a:cubicBezTo>
                  <a:pt x="4311402" y="1119909"/>
                  <a:pt x="4311402" y="1119909"/>
                  <a:pt x="4311402" y="1117875"/>
                </a:cubicBezTo>
                <a:lnTo>
                  <a:pt x="4311402" y="1103637"/>
                </a:lnTo>
                <a:lnTo>
                  <a:pt x="4312110" y="1103637"/>
                </a:lnTo>
                <a:lnTo>
                  <a:pt x="4312110" y="1121663"/>
                </a:lnTo>
                <a:lnTo>
                  <a:pt x="0" y="1121663"/>
                </a:lnTo>
                <a:lnTo>
                  <a:pt x="42052" y="1048827"/>
                </a:lnTo>
                <a:cubicBezTo>
                  <a:pt x="55260" y="1047723"/>
                  <a:pt x="68495" y="1046621"/>
                  <a:pt x="82230" y="1045519"/>
                </a:cubicBezTo>
                <a:cubicBezTo>
                  <a:pt x="82230" y="1033896"/>
                  <a:pt x="82230" y="1024598"/>
                  <a:pt x="82230" y="1012974"/>
                </a:cubicBezTo>
                <a:cubicBezTo>
                  <a:pt x="97833" y="1012974"/>
                  <a:pt x="113436" y="1012974"/>
                  <a:pt x="126810" y="1012974"/>
                </a:cubicBezTo>
                <a:cubicBezTo>
                  <a:pt x="126810" y="1006000"/>
                  <a:pt x="126810" y="1001351"/>
                  <a:pt x="126810" y="994377"/>
                </a:cubicBezTo>
                <a:cubicBezTo>
                  <a:pt x="158017" y="994377"/>
                  <a:pt x="189223" y="994377"/>
                  <a:pt x="220429" y="994377"/>
                </a:cubicBezTo>
                <a:cubicBezTo>
                  <a:pt x="220429" y="999026"/>
                  <a:pt x="220429" y="1001351"/>
                  <a:pt x="220429" y="1006000"/>
                </a:cubicBezTo>
                <a:cubicBezTo>
                  <a:pt x="240490" y="1006000"/>
                  <a:pt x="260551" y="1006000"/>
                  <a:pt x="280612" y="1006000"/>
                </a:cubicBezTo>
                <a:cubicBezTo>
                  <a:pt x="280612" y="1008325"/>
                  <a:pt x="280612" y="1010650"/>
                  <a:pt x="280612" y="1012974"/>
                </a:cubicBezTo>
                <a:cubicBezTo>
                  <a:pt x="285070" y="1012974"/>
                  <a:pt x="291757" y="1012974"/>
                  <a:pt x="298444" y="1012974"/>
                </a:cubicBezTo>
                <a:cubicBezTo>
                  <a:pt x="298444" y="1015299"/>
                  <a:pt x="298444" y="1017624"/>
                  <a:pt x="298444" y="1019948"/>
                </a:cubicBezTo>
                <a:cubicBezTo>
                  <a:pt x="302902" y="1019948"/>
                  <a:pt x="309589" y="1019948"/>
                  <a:pt x="314047" y="1019948"/>
                </a:cubicBezTo>
                <a:cubicBezTo>
                  <a:pt x="314047" y="985079"/>
                  <a:pt x="314047" y="950209"/>
                  <a:pt x="314047" y="915339"/>
                </a:cubicBezTo>
                <a:cubicBezTo>
                  <a:pt x="329650" y="910690"/>
                  <a:pt x="345254" y="906041"/>
                  <a:pt x="360857" y="901391"/>
                </a:cubicBezTo>
                <a:cubicBezTo>
                  <a:pt x="389834" y="901391"/>
                  <a:pt x="418811" y="901391"/>
                  <a:pt x="447788" y="901391"/>
                </a:cubicBezTo>
                <a:cubicBezTo>
                  <a:pt x="447788" y="845600"/>
                  <a:pt x="447788" y="789808"/>
                  <a:pt x="447788" y="734017"/>
                </a:cubicBezTo>
                <a:cubicBezTo>
                  <a:pt x="454475" y="729367"/>
                  <a:pt x="463391" y="727043"/>
                  <a:pt x="472307" y="722393"/>
                </a:cubicBezTo>
                <a:cubicBezTo>
                  <a:pt x="507971" y="717744"/>
                  <a:pt x="543636" y="710770"/>
                  <a:pt x="579300" y="703796"/>
                </a:cubicBezTo>
                <a:cubicBezTo>
                  <a:pt x="592674" y="708445"/>
                  <a:pt x="603819" y="713095"/>
                  <a:pt x="617193" y="715419"/>
                </a:cubicBezTo>
                <a:cubicBezTo>
                  <a:pt x="619422" y="717744"/>
                  <a:pt x="621651" y="720069"/>
                  <a:pt x="623880" y="722393"/>
                </a:cubicBezTo>
                <a:cubicBezTo>
                  <a:pt x="623880" y="827002"/>
                  <a:pt x="623880" y="931612"/>
                  <a:pt x="623880" y="1033896"/>
                </a:cubicBezTo>
                <a:cubicBezTo>
                  <a:pt x="628338" y="1033896"/>
                  <a:pt x="632796" y="1033896"/>
                  <a:pt x="639483" y="1033896"/>
                </a:cubicBezTo>
                <a:cubicBezTo>
                  <a:pt x="639483" y="992053"/>
                  <a:pt x="639483" y="950209"/>
                  <a:pt x="639483" y="908365"/>
                </a:cubicBezTo>
                <a:cubicBezTo>
                  <a:pt x="643941" y="908365"/>
                  <a:pt x="648399" y="908365"/>
                  <a:pt x="652857" y="908365"/>
                </a:cubicBezTo>
                <a:cubicBezTo>
                  <a:pt x="652857" y="903716"/>
                  <a:pt x="652857" y="901391"/>
                  <a:pt x="652857" y="896742"/>
                </a:cubicBezTo>
                <a:cubicBezTo>
                  <a:pt x="657315" y="894417"/>
                  <a:pt x="661773" y="892093"/>
                  <a:pt x="666231" y="889768"/>
                </a:cubicBezTo>
                <a:lnTo>
                  <a:pt x="677376" y="889768"/>
                </a:lnTo>
                <a:cubicBezTo>
                  <a:pt x="677376" y="885119"/>
                  <a:pt x="677376" y="882794"/>
                  <a:pt x="677376" y="878145"/>
                </a:cubicBezTo>
                <a:cubicBezTo>
                  <a:pt x="679605" y="875820"/>
                  <a:pt x="684063" y="873495"/>
                  <a:pt x="686292" y="871171"/>
                </a:cubicBezTo>
                <a:cubicBezTo>
                  <a:pt x="692980" y="871171"/>
                  <a:pt x="701896" y="871171"/>
                  <a:pt x="708583" y="871171"/>
                </a:cubicBezTo>
                <a:cubicBezTo>
                  <a:pt x="708583" y="882794"/>
                  <a:pt x="708583" y="896742"/>
                  <a:pt x="708583" y="908365"/>
                </a:cubicBezTo>
                <a:cubicBezTo>
                  <a:pt x="724186" y="908365"/>
                  <a:pt x="739789" y="908365"/>
                  <a:pt x="755392" y="908365"/>
                </a:cubicBezTo>
                <a:cubicBezTo>
                  <a:pt x="755392" y="952534"/>
                  <a:pt x="755392" y="994377"/>
                  <a:pt x="755392" y="1038546"/>
                </a:cubicBezTo>
                <a:cubicBezTo>
                  <a:pt x="762079" y="1038546"/>
                  <a:pt x="768766" y="1038546"/>
                  <a:pt x="773224" y="1038546"/>
                </a:cubicBezTo>
                <a:cubicBezTo>
                  <a:pt x="779911" y="1036221"/>
                  <a:pt x="784369" y="1033896"/>
                  <a:pt x="791056" y="1031572"/>
                </a:cubicBezTo>
                <a:cubicBezTo>
                  <a:pt x="791056" y="1026922"/>
                  <a:pt x="791056" y="1024598"/>
                  <a:pt x="791056" y="1022273"/>
                </a:cubicBezTo>
                <a:cubicBezTo>
                  <a:pt x="788827" y="1022273"/>
                  <a:pt x="786598" y="1019948"/>
                  <a:pt x="784369" y="1019948"/>
                </a:cubicBezTo>
                <a:cubicBezTo>
                  <a:pt x="784369" y="1017624"/>
                  <a:pt x="784369" y="1015299"/>
                  <a:pt x="784369" y="1012974"/>
                </a:cubicBezTo>
                <a:cubicBezTo>
                  <a:pt x="786598" y="1010650"/>
                  <a:pt x="788827" y="1010650"/>
                  <a:pt x="791056" y="1008325"/>
                </a:cubicBezTo>
                <a:cubicBezTo>
                  <a:pt x="791056" y="992053"/>
                  <a:pt x="791056" y="973455"/>
                  <a:pt x="791056" y="957183"/>
                </a:cubicBezTo>
                <a:cubicBezTo>
                  <a:pt x="788827" y="957183"/>
                  <a:pt x="786598" y="954858"/>
                  <a:pt x="784369" y="954858"/>
                </a:cubicBezTo>
                <a:cubicBezTo>
                  <a:pt x="784369" y="952534"/>
                  <a:pt x="784369" y="950209"/>
                  <a:pt x="784369" y="947884"/>
                </a:cubicBezTo>
                <a:cubicBezTo>
                  <a:pt x="786598" y="945560"/>
                  <a:pt x="788827" y="945560"/>
                  <a:pt x="791056" y="943235"/>
                </a:cubicBezTo>
                <a:lnTo>
                  <a:pt x="795514" y="938586"/>
                </a:lnTo>
                <a:lnTo>
                  <a:pt x="795514" y="929287"/>
                </a:lnTo>
                <a:cubicBezTo>
                  <a:pt x="793285" y="929287"/>
                  <a:pt x="793285" y="929287"/>
                  <a:pt x="791056" y="929287"/>
                </a:cubicBezTo>
                <a:cubicBezTo>
                  <a:pt x="791056" y="926962"/>
                  <a:pt x="791056" y="924638"/>
                  <a:pt x="791056" y="922313"/>
                </a:cubicBezTo>
                <a:cubicBezTo>
                  <a:pt x="793285" y="922313"/>
                  <a:pt x="795514" y="919988"/>
                  <a:pt x="797743" y="917664"/>
                </a:cubicBezTo>
                <a:cubicBezTo>
                  <a:pt x="799972" y="889768"/>
                  <a:pt x="806659" y="866522"/>
                  <a:pt x="833407" y="852574"/>
                </a:cubicBezTo>
                <a:cubicBezTo>
                  <a:pt x="831178" y="852574"/>
                  <a:pt x="831178" y="850249"/>
                  <a:pt x="828949" y="850249"/>
                </a:cubicBezTo>
                <a:cubicBezTo>
                  <a:pt x="828949" y="847924"/>
                  <a:pt x="828949" y="845600"/>
                  <a:pt x="828949" y="843275"/>
                </a:cubicBezTo>
                <a:cubicBezTo>
                  <a:pt x="831178" y="843275"/>
                  <a:pt x="833407" y="840950"/>
                  <a:pt x="835636" y="840950"/>
                </a:cubicBezTo>
                <a:cubicBezTo>
                  <a:pt x="835636" y="836301"/>
                  <a:pt x="835636" y="833976"/>
                  <a:pt x="835636" y="831652"/>
                </a:cubicBezTo>
                <a:cubicBezTo>
                  <a:pt x="837865" y="831652"/>
                  <a:pt x="837865" y="831652"/>
                  <a:pt x="840094" y="831652"/>
                </a:cubicBezTo>
                <a:cubicBezTo>
                  <a:pt x="840094" y="824678"/>
                  <a:pt x="840094" y="817704"/>
                  <a:pt x="840094" y="810730"/>
                </a:cubicBezTo>
                <a:cubicBezTo>
                  <a:pt x="837865" y="810730"/>
                  <a:pt x="837865" y="810730"/>
                  <a:pt x="835636" y="810730"/>
                </a:cubicBezTo>
                <a:cubicBezTo>
                  <a:pt x="835636" y="808405"/>
                  <a:pt x="835636" y="808405"/>
                  <a:pt x="835636" y="806081"/>
                </a:cubicBezTo>
                <a:lnTo>
                  <a:pt x="840094" y="803756"/>
                </a:lnTo>
                <a:cubicBezTo>
                  <a:pt x="844552" y="799107"/>
                  <a:pt x="846781" y="794457"/>
                  <a:pt x="851239" y="787483"/>
                </a:cubicBezTo>
                <a:cubicBezTo>
                  <a:pt x="853467" y="782834"/>
                  <a:pt x="853467" y="780510"/>
                  <a:pt x="853467" y="778185"/>
                </a:cubicBezTo>
                <a:cubicBezTo>
                  <a:pt x="849010" y="771211"/>
                  <a:pt x="849010" y="759588"/>
                  <a:pt x="853467" y="752614"/>
                </a:cubicBezTo>
                <a:cubicBezTo>
                  <a:pt x="853469" y="752611"/>
                  <a:pt x="853483" y="752565"/>
                  <a:pt x="853747" y="751742"/>
                </a:cubicBezTo>
                <a:lnTo>
                  <a:pt x="855697" y="745640"/>
                </a:lnTo>
                <a:cubicBezTo>
                  <a:pt x="855698" y="745643"/>
                  <a:pt x="855713" y="745689"/>
                  <a:pt x="855975" y="746512"/>
                </a:cubicBezTo>
                <a:lnTo>
                  <a:pt x="857926" y="752614"/>
                </a:lnTo>
                <a:cubicBezTo>
                  <a:pt x="862383" y="759588"/>
                  <a:pt x="864613" y="771211"/>
                  <a:pt x="860155" y="778185"/>
                </a:cubicBezTo>
                <a:cubicBezTo>
                  <a:pt x="860155" y="780510"/>
                  <a:pt x="860155" y="782834"/>
                  <a:pt x="860155" y="785159"/>
                </a:cubicBezTo>
                <a:cubicBezTo>
                  <a:pt x="864613" y="792133"/>
                  <a:pt x="869071" y="799107"/>
                  <a:pt x="871301" y="803756"/>
                </a:cubicBezTo>
                <a:cubicBezTo>
                  <a:pt x="873530" y="803756"/>
                  <a:pt x="873530" y="806081"/>
                  <a:pt x="875759" y="806081"/>
                </a:cubicBezTo>
                <a:cubicBezTo>
                  <a:pt x="875759" y="808405"/>
                  <a:pt x="875759" y="808405"/>
                  <a:pt x="875759" y="810730"/>
                </a:cubicBezTo>
                <a:cubicBezTo>
                  <a:pt x="873530" y="817704"/>
                  <a:pt x="873530" y="824678"/>
                  <a:pt x="873530" y="831652"/>
                </a:cubicBezTo>
                <a:cubicBezTo>
                  <a:pt x="877987" y="833976"/>
                  <a:pt x="877987" y="836301"/>
                  <a:pt x="877987" y="840950"/>
                </a:cubicBezTo>
                <a:lnTo>
                  <a:pt x="882446" y="843275"/>
                </a:lnTo>
                <a:cubicBezTo>
                  <a:pt x="882446" y="845600"/>
                  <a:pt x="882446" y="847924"/>
                  <a:pt x="882446" y="850249"/>
                </a:cubicBezTo>
                <a:cubicBezTo>
                  <a:pt x="880217" y="852574"/>
                  <a:pt x="880217" y="852574"/>
                  <a:pt x="877987" y="852574"/>
                </a:cubicBezTo>
                <a:cubicBezTo>
                  <a:pt x="891361" y="859548"/>
                  <a:pt x="899163" y="868847"/>
                  <a:pt x="904179" y="879889"/>
                </a:cubicBezTo>
                <a:lnTo>
                  <a:pt x="913069" y="915339"/>
                </a:lnTo>
                <a:lnTo>
                  <a:pt x="944858" y="915339"/>
                </a:lnTo>
                <a:lnTo>
                  <a:pt x="944858" y="886329"/>
                </a:lnTo>
                <a:lnTo>
                  <a:pt x="939474" y="886329"/>
                </a:lnTo>
                <a:cubicBezTo>
                  <a:pt x="939474" y="886306"/>
                  <a:pt x="939474" y="884414"/>
                  <a:pt x="939474" y="724196"/>
                </a:cubicBezTo>
                <a:cubicBezTo>
                  <a:pt x="939485" y="724196"/>
                  <a:pt x="939956" y="724196"/>
                  <a:pt x="959741" y="724196"/>
                </a:cubicBezTo>
                <a:cubicBezTo>
                  <a:pt x="959745" y="724190"/>
                  <a:pt x="959782" y="724108"/>
                  <a:pt x="960248" y="723115"/>
                </a:cubicBezTo>
                <a:lnTo>
                  <a:pt x="963794" y="715549"/>
                </a:lnTo>
                <a:cubicBezTo>
                  <a:pt x="963803" y="715550"/>
                  <a:pt x="963916" y="715568"/>
                  <a:pt x="965568" y="715819"/>
                </a:cubicBezTo>
                <a:lnTo>
                  <a:pt x="977981" y="717710"/>
                </a:lnTo>
                <a:cubicBezTo>
                  <a:pt x="977984" y="717720"/>
                  <a:pt x="978022" y="717821"/>
                  <a:pt x="978488" y="719062"/>
                </a:cubicBezTo>
                <a:lnTo>
                  <a:pt x="982034" y="728519"/>
                </a:lnTo>
                <a:cubicBezTo>
                  <a:pt x="982048" y="728520"/>
                  <a:pt x="982644" y="728570"/>
                  <a:pt x="1008381" y="730681"/>
                </a:cubicBezTo>
                <a:cubicBezTo>
                  <a:pt x="1008381" y="730661"/>
                  <a:pt x="1008381" y="729131"/>
                  <a:pt x="1008381" y="607460"/>
                </a:cubicBezTo>
                <a:cubicBezTo>
                  <a:pt x="1008390" y="607460"/>
                  <a:pt x="1008509" y="607460"/>
                  <a:pt x="1010408" y="607460"/>
                </a:cubicBezTo>
                <a:lnTo>
                  <a:pt x="1024595" y="607460"/>
                </a:lnTo>
                <a:cubicBezTo>
                  <a:pt x="1024595" y="607438"/>
                  <a:pt x="1024595" y="605724"/>
                  <a:pt x="1024595" y="471268"/>
                </a:cubicBezTo>
                <a:cubicBezTo>
                  <a:pt x="1024603" y="471268"/>
                  <a:pt x="1024711" y="471268"/>
                  <a:pt x="1026368" y="471268"/>
                </a:cubicBezTo>
                <a:lnTo>
                  <a:pt x="1038782" y="471268"/>
                </a:lnTo>
                <a:cubicBezTo>
                  <a:pt x="1038782" y="471251"/>
                  <a:pt x="1038782" y="469845"/>
                  <a:pt x="1038782" y="356694"/>
                </a:cubicBezTo>
                <a:cubicBezTo>
                  <a:pt x="1042835" y="354532"/>
                  <a:pt x="1042835" y="354532"/>
                  <a:pt x="1042835" y="328590"/>
                </a:cubicBezTo>
                <a:cubicBezTo>
                  <a:pt x="1042842" y="328590"/>
                  <a:pt x="1042962" y="328590"/>
                  <a:pt x="1044862" y="328590"/>
                </a:cubicBezTo>
                <a:lnTo>
                  <a:pt x="1059049" y="328590"/>
                </a:lnTo>
                <a:cubicBezTo>
                  <a:pt x="1059060" y="328567"/>
                  <a:pt x="1059666" y="327200"/>
                  <a:pt x="1095529" y="246443"/>
                </a:cubicBezTo>
                <a:cubicBezTo>
                  <a:pt x="1095529" y="246429"/>
                  <a:pt x="1095563" y="244478"/>
                  <a:pt x="1099583" y="0"/>
                </a:cubicBezTo>
                <a:close/>
              </a:path>
            </a:pathLst>
          </a:custGeom>
          <a:solidFill>
            <a:schemeClr val="accent2">
              <a:lumMod val="10000"/>
              <a:lumOff val="90000"/>
            </a:schemeClr>
          </a:solidFill>
          <a:ln>
            <a:noFill/>
          </a:ln>
        </p:spPr>
        <p:txBody>
          <a:bodyPr vert="horz" wrap="square" lIns="91440" tIns="45720" rIns="91440" bIns="45720" numCol="1" anchor="t" anchorCtr="0" compatLnSpc="1">
            <a:prstTxWarp prst="textNoShape">
              <a:avLst/>
            </a:prstTxWarp>
            <a:noAutofit/>
          </a:bodyPr>
          <a:lstStyle/>
          <a:p>
            <a:endParaRPr lang="ko-KR" altLang="en-US" sz="2700"/>
          </a:p>
        </p:txBody>
      </p:sp>
      <p:pic>
        <p:nvPicPr>
          <p:cNvPr id="17" name="Picture Placeholder 3">
            <a:extLst>
              <a:ext uri="{FF2B5EF4-FFF2-40B4-BE49-F238E27FC236}">
                <a16:creationId xmlns:a16="http://schemas.microsoft.com/office/drawing/2014/main" id="{F423EF0E-2FDC-344D-1E26-0CE0CDBEBB5C}"/>
              </a:ext>
            </a:extLst>
          </p:cNvPr>
          <p:cNvPicPr>
            <a:picLocks noChangeAspect="1"/>
          </p:cNvPicPr>
          <p:nvPr/>
        </p:nvPicPr>
        <p:blipFill rotWithShape="1">
          <a:blip r:embed="rId2">
            <a:extLst>
              <a:ext uri="{28A0092B-C50C-407E-A947-70E740481C1C}">
                <a14:useLocalDpi xmlns:a14="http://schemas.microsoft.com/office/drawing/2010/main" val="0"/>
              </a:ext>
            </a:extLst>
          </a:blip>
          <a:srcRect t="21282" b="21282"/>
          <a:stretch>
            <a:fillRect/>
          </a:stretch>
        </p:blipFill>
        <p:spPr>
          <a:xfrm>
            <a:off x="0" y="834021"/>
            <a:ext cx="12192000" cy="3328404"/>
          </a:xfrm>
          <a:prstGeom prst="rect">
            <a:avLst/>
          </a:prstGeom>
        </p:spPr>
      </p:pic>
      <p:grpSp>
        <p:nvGrpSpPr>
          <p:cNvPr id="2" name="그룹 8">
            <a:extLst>
              <a:ext uri="{FF2B5EF4-FFF2-40B4-BE49-F238E27FC236}">
                <a16:creationId xmlns:a16="http://schemas.microsoft.com/office/drawing/2014/main" id="{1DD6CC29-CB2B-6947-A007-E65D60B14F69}"/>
              </a:ext>
            </a:extLst>
          </p:cNvPr>
          <p:cNvGrpSpPr/>
          <p:nvPr/>
        </p:nvGrpSpPr>
        <p:grpSpPr>
          <a:xfrm>
            <a:off x="-3744" y="1870912"/>
            <a:ext cx="12191999" cy="1160647"/>
            <a:chOff x="1" y="1412530"/>
            <a:chExt cx="12191999" cy="1160647"/>
          </a:xfrm>
        </p:grpSpPr>
        <p:sp>
          <p:nvSpPr>
            <p:cNvPr id="3" name="Rectangle 35">
              <a:extLst>
                <a:ext uri="{FF2B5EF4-FFF2-40B4-BE49-F238E27FC236}">
                  <a16:creationId xmlns:a16="http://schemas.microsoft.com/office/drawing/2014/main" id="{EFEA774A-3712-CA44-B012-53EA48500A91}"/>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 name="Rectangle 35">
              <a:extLst>
                <a:ext uri="{FF2B5EF4-FFF2-40B4-BE49-F238E27FC236}">
                  <a16:creationId xmlns:a16="http://schemas.microsoft.com/office/drawing/2014/main" id="{B65EC063-440C-0047-8861-BE4098E8402B}"/>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ED717285-A383-9345-B82C-A987C79BD3F5}"/>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6" name="자유형: 도형 52">
              <a:extLst>
                <a:ext uri="{FF2B5EF4-FFF2-40B4-BE49-F238E27FC236}">
                  <a16:creationId xmlns:a16="http://schemas.microsoft.com/office/drawing/2014/main" id="{E4961B78-DA9D-6249-915F-C8E2ECC540B7}"/>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7" name="Group 6">
            <a:extLst>
              <a:ext uri="{FF2B5EF4-FFF2-40B4-BE49-F238E27FC236}">
                <a16:creationId xmlns:a16="http://schemas.microsoft.com/office/drawing/2014/main" id="{98F3FD21-9CCB-3F48-A5CB-DCA6567B6499}"/>
              </a:ext>
            </a:extLst>
          </p:cNvPr>
          <p:cNvGrpSpPr/>
          <p:nvPr/>
        </p:nvGrpSpPr>
        <p:grpSpPr>
          <a:xfrm>
            <a:off x="4352925" y="2464084"/>
            <a:ext cx="3486149" cy="2833560"/>
            <a:chOff x="2676526" y="2041913"/>
            <a:chExt cx="3486148" cy="2833560"/>
          </a:xfrm>
        </p:grpSpPr>
        <p:grpSp>
          <p:nvGrpSpPr>
            <p:cNvPr id="8" name="Group 7">
              <a:extLst>
                <a:ext uri="{FF2B5EF4-FFF2-40B4-BE49-F238E27FC236}">
                  <a16:creationId xmlns:a16="http://schemas.microsoft.com/office/drawing/2014/main" id="{612B3264-3F35-F445-AF2E-8E4DA38E1DCD}"/>
                </a:ext>
              </a:extLst>
            </p:cNvPr>
            <p:cNvGrpSpPr/>
            <p:nvPr/>
          </p:nvGrpSpPr>
          <p:grpSpPr>
            <a:xfrm>
              <a:off x="2745022" y="2041913"/>
              <a:ext cx="3417652" cy="2755290"/>
              <a:chOff x="2745022" y="2041913"/>
              <a:chExt cx="3417652" cy="2755290"/>
            </a:xfrm>
            <a:solidFill>
              <a:srgbClr val="FAB117"/>
            </a:solidFill>
          </p:grpSpPr>
          <p:sp>
            <p:nvSpPr>
              <p:cNvPr id="10" name="Freeform 3">
                <a:extLst>
                  <a:ext uri="{FF2B5EF4-FFF2-40B4-BE49-F238E27FC236}">
                    <a16:creationId xmlns:a16="http://schemas.microsoft.com/office/drawing/2014/main" id="{91216186-CD03-944E-8064-9157397EC7A1}"/>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Lato" panose="020F0502020204030203" pitchFamily="34" charset="77"/>
                </a:endParaRPr>
              </a:p>
            </p:txBody>
          </p:sp>
          <p:sp>
            <p:nvSpPr>
              <p:cNvPr id="11" name="Rounded Rectangle 4">
                <a:extLst>
                  <a:ext uri="{FF2B5EF4-FFF2-40B4-BE49-F238E27FC236}">
                    <a16:creationId xmlns:a16="http://schemas.microsoft.com/office/drawing/2014/main" id="{EFEC9C25-623D-7B41-BBF6-D0FEDC9400CF}"/>
                  </a:ext>
                </a:extLst>
              </p:cNvPr>
              <p:cNvSpPr/>
              <p:nvPr/>
            </p:nvSpPr>
            <p:spPr>
              <a:xfrm rot="2002203">
                <a:off x="2745022" y="3807001"/>
                <a:ext cx="339508" cy="612148"/>
              </a:xfrm>
              <a:prstGeom prst="roundRect">
                <a:avLst>
                  <a:gd name="adj" fmla="val 50000"/>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Lato" panose="020F0502020204030203" pitchFamily="34" charset="77"/>
                </a:endParaRPr>
              </a:p>
            </p:txBody>
          </p:sp>
          <p:sp>
            <p:nvSpPr>
              <p:cNvPr id="12" name="Rounded Rectangle 11">
                <a:extLst>
                  <a:ext uri="{FF2B5EF4-FFF2-40B4-BE49-F238E27FC236}">
                    <a16:creationId xmlns:a16="http://schemas.microsoft.com/office/drawing/2014/main" id="{50E4BE7C-BAA5-684C-A433-D715F5C998CC}"/>
                  </a:ext>
                </a:extLst>
              </p:cNvPr>
              <p:cNvSpPr/>
              <p:nvPr/>
            </p:nvSpPr>
            <p:spPr>
              <a:xfrm rot="2002203">
                <a:off x="3276558" y="3627997"/>
                <a:ext cx="339508" cy="934693"/>
              </a:xfrm>
              <a:prstGeom prst="roundRect">
                <a:avLst>
                  <a:gd name="adj" fmla="val 50000"/>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Lato" panose="020F0502020204030203" pitchFamily="34" charset="77"/>
                </a:endParaRPr>
              </a:p>
            </p:txBody>
          </p:sp>
          <p:sp>
            <p:nvSpPr>
              <p:cNvPr id="13" name="Rounded Rectangle 12">
                <a:extLst>
                  <a:ext uri="{FF2B5EF4-FFF2-40B4-BE49-F238E27FC236}">
                    <a16:creationId xmlns:a16="http://schemas.microsoft.com/office/drawing/2014/main" id="{ED83948C-CCC1-A943-850C-6AE807DFD236}"/>
                  </a:ext>
                </a:extLst>
              </p:cNvPr>
              <p:cNvSpPr/>
              <p:nvPr/>
            </p:nvSpPr>
            <p:spPr>
              <a:xfrm rot="2002203">
                <a:off x="3656813" y="3935485"/>
                <a:ext cx="339508" cy="724313"/>
              </a:xfrm>
              <a:prstGeom prst="roundRect">
                <a:avLst>
                  <a:gd name="adj" fmla="val 50000"/>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Lato" panose="020F0502020204030203" pitchFamily="34" charset="77"/>
                </a:endParaRPr>
              </a:p>
            </p:txBody>
          </p:sp>
          <p:sp>
            <p:nvSpPr>
              <p:cNvPr id="14" name="Rounded Rectangle 13">
                <a:extLst>
                  <a:ext uri="{FF2B5EF4-FFF2-40B4-BE49-F238E27FC236}">
                    <a16:creationId xmlns:a16="http://schemas.microsoft.com/office/drawing/2014/main" id="{5FF3E467-DD87-BF43-9B14-E4E5CBFF34C1}"/>
                  </a:ext>
                </a:extLst>
              </p:cNvPr>
              <p:cNvSpPr/>
              <p:nvPr/>
            </p:nvSpPr>
            <p:spPr>
              <a:xfrm rot="2002203">
                <a:off x="4082895" y="4229792"/>
                <a:ext cx="339508" cy="567411"/>
              </a:xfrm>
              <a:prstGeom prst="roundRect">
                <a:avLst>
                  <a:gd name="adj" fmla="val 50000"/>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Lato" panose="020F0502020204030203" pitchFamily="34" charset="77"/>
                </a:endParaRPr>
              </a:p>
            </p:txBody>
          </p:sp>
        </p:grpSp>
        <p:sp>
          <p:nvSpPr>
            <p:cNvPr id="9" name="Freeform 14">
              <a:extLst>
                <a:ext uri="{FF2B5EF4-FFF2-40B4-BE49-F238E27FC236}">
                  <a16:creationId xmlns:a16="http://schemas.microsoft.com/office/drawing/2014/main" id="{A0A49F44-AA79-0848-B6F2-46D86C752F32}"/>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Lato" panose="020F0502020204030203" pitchFamily="34" charset="77"/>
              </a:endParaRPr>
            </a:p>
          </p:txBody>
        </p:sp>
      </p:grpSp>
      <p:sp>
        <p:nvSpPr>
          <p:cNvPr id="15" name="Rectangle 14">
            <a:extLst>
              <a:ext uri="{FF2B5EF4-FFF2-40B4-BE49-F238E27FC236}">
                <a16:creationId xmlns:a16="http://schemas.microsoft.com/office/drawing/2014/main" id="{CAC07F7A-5990-8A47-9ECF-D0ECDDC88C8D}"/>
              </a:ext>
            </a:extLst>
          </p:cNvPr>
          <p:cNvSpPr/>
          <p:nvPr/>
        </p:nvSpPr>
        <p:spPr>
          <a:xfrm>
            <a:off x="-3749" y="2987074"/>
            <a:ext cx="4224000" cy="1656000"/>
          </a:xfrm>
          <a:prstGeom prst="rect">
            <a:avLst/>
          </a:prstGeom>
          <a:solidFill>
            <a:srgbClr val="96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rgbClr val="FFFF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TERIMA </a:t>
            </a:r>
            <a:endParaRPr lang="ko-KR" altLang="en-US" sz="4800" b="1" dirty="0">
              <a:effectLst>
                <a:outerShdw blurRad="38100" dist="38100" dir="2700000" algn="tl">
                  <a:srgbClr val="000000">
                    <a:alpha val="43137"/>
                  </a:srgbClr>
                </a:outerShdw>
              </a:effectLst>
              <a:latin typeface="Lato" panose="020F0502020204030203" pitchFamily="34" charset="77"/>
            </a:endParaRPr>
          </a:p>
        </p:txBody>
      </p:sp>
      <p:sp>
        <p:nvSpPr>
          <p:cNvPr id="16" name="Rectangle 15">
            <a:extLst>
              <a:ext uri="{FF2B5EF4-FFF2-40B4-BE49-F238E27FC236}">
                <a16:creationId xmlns:a16="http://schemas.microsoft.com/office/drawing/2014/main" id="{2628C7BE-EFD2-7845-BEDF-D72570870A5C}"/>
              </a:ext>
            </a:extLst>
          </p:cNvPr>
          <p:cNvSpPr/>
          <p:nvPr/>
        </p:nvSpPr>
        <p:spPr>
          <a:xfrm>
            <a:off x="7964254" y="2987074"/>
            <a:ext cx="4223999" cy="1656000"/>
          </a:xfrm>
          <a:prstGeom prst="rect">
            <a:avLst/>
          </a:prstGeom>
          <a:solidFill>
            <a:srgbClr val="22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accent6">
                    <a:lumMod val="60000"/>
                    <a:lumOff val="40000"/>
                  </a:schemeClr>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KASIH</a:t>
            </a:r>
            <a:endParaRPr lang="ko-KR" altLang="en-US" sz="4800" dirty="0">
              <a:solidFill>
                <a:schemeClr val="accent6">
                  <a:lumMod val="60000"/>
                  <a:lumOff val="40000"/>
                </a:schemeClr>
              </a:solidFill>
              <a:effectLst>
                <a:outerShdw blurRad="38100" dist="38100" dir="2700000" algn="tl">
                  <a:srgbClr val="000000">
                    <a:alpha val="43137"/>
                  </a:srgbClr>
                </a:outerShdw>
              </a:effectLst>
              <a:latin typeface="Lato" panose="020F0502020204030203" pitchFamily="34" charset="77"/>
            </a:endParaRPr>
          </a:p>
        </p:txBody>
      </p:sp>
      <p:sp>
        <p:nvSpPr>
          <p:cNvPr id="25" name="Oval 21">
            <a:extLst>
              <a:ext uri="{FF2B5EF4-FFF2-40B4-BE49-F238E27FC236}">
                <a16:creationId xmlns:a16="http://schemas.microsoft.com/office/drawing/2014/main" id="{A53BBA94-40C3-8F49-BBF6-546265AB553B}"/>
              </a:ext>
            </a:extLst>
          </p:cNvPr>
          <p:cNvSpPr/>
          <p:nvPr/>
        </p:nvSpPr>
        <p:spPr>
          <a:xfrm rot="20700000">
            <a:off x="1072366" y="4765692"/>
            <a:ext cx="1406615" cy="1273697"/>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latin typeface="Lato" panose="020F0502020204030203" pitchFamily="34" charset="77"/>
            </a:endParaRPr>
          </a:p>
        </p:txBody>
      </p:sp>
      <p:sp>
        <p:nvSpPr>
          <p:cNvPr id="26" name="Oval 10">
            <a:extLst>
              <a:ext uri="{FF2B5EF4-FFF2-40B4-BE49-F238E27FC236}">
                <a16:creationId xmlns:a16="http://schemas.microsoft.com/office/drawing/2014/main" id="{2CBEA325-0144-394E-B3EC-066068F23A98}"/>
              </a:ext>
            </a:extLst>
          </p:cNvPr>
          <p:cNvSpPr>
            <a:spLocks noChangeAspect="1"/>
          </p:cNvSpPr>
          <p:nvPr/>
        </p:nvSpPr>
        <p:spPr>
          <a:xfrm>
            <a:off x="9705474" y="4719812"/>
            <a:ext cx="1100525" cy="1304167"/>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latin typeface="Lato" panose="020F0502020204030203" pitchFamily="34" charset="77"/>
            </a:endParaRPr>
          </a:p>
        </p:txBody>
      </p:sp>
      <p:grpSp>
        <p:nvGrpSpPr>
          <p:cNvPr id="34" name="Group 33">
            <a:extLst>
              <a:ext uri="{FF2B5EF4-FFF2-40B4-BE49-F238E27FC236}">
                <a16:creationId xmlns:a16="http://schemas.microsoft.com/office/drawing/2014/main" id="{EC836D57-2367-4E57-80FA-B7688F4E357C}"/>
              </a:ext>
            </a:extLst>
          </p:cNvPr>
          <p:cNvGrpSpPr/>
          <p:nvPr/>
        </p:nvGrpSpPr>
        <p:grpSpPr>
          <a:xfrm>
            <a:off x="6551927" y="6330312"/>
            <a:ext cx="5355622" cy="441176"/>
            <a:chOff x="275729" y="5574818"/>
            <a:chExt cx="5355622" cy="441176"/>
          </a:xfrm>
        </p:grpSpPr>
        <p:sp>
          <p:nvSpPr>
            <p:cNvPr id="35" name="Subtitle 2">
              <a:extLst>
                <a:ext uri="{FF2B5EF4-FFF2-40B4-BE49-F238E27FC236}">
                  <a16:creationId xmlns:a16="http://schemas.microsoft.com/office/drawing/2014/main" id="{9178EAAC-EA94-457D-BA0F-EEF3674A046C}"/>
                </a:ext>
              </a:extLst>
            </p:cNvPr>
            <p:cNvSpPr txBox="1">
              <a:spLocks/>
            </p:cNvSpPr>
            <p:nvPr/>
          </p:nvSpPr>
          <p:spPr bwMode="auto">
            <a:xfrm>
              <a:off x="4832322" y="5612583"/>
              <a:ext cx="799029" cy="4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50"/>
                  </a:solidFill>
                  <a:latin typeface="Trebuchet MS" pitchFamily="34" charset="0"/>
                </a:rPr>
                <a:t>PEDULI</a:t>
              </a:r>
            </a:p>
          </p:txBody>
        </p:sp>
        <p:sp>
          <p:nvSpPr>
            <p:cNvPr id="36" name="Subtitle 2">
              <a:extLst>
                <a:ext uri="{FF2B5EF4-FFF2-40B4-BE49-F238E27FC236}">
                  <a16:creationId xmlns:a16="http://schemas.microsoft.com/office/drawing/2014/main" id="{833A0326-96EA-4EAA-A616-1EA9E80035B9}"/>
                </a:ext>
              </a:extLst>
            </p:cNvPr>
            <p:cNvSpPr txBox="1">
              <a:spLocks/>
            </p:cNvSpPr>
            <p:nvPr/>
          </p:nvSpPr>
          <p:spPr bwMode="auto">
            <a:xfrm>
              <a:off x="3625490" y="5600342"/>
              <a:ext cx="980521" cy="3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C00000"/>
                  </a:solidFill>
                  <a:latin typeface="Trebuchet MS" pitchFamily="34" charset="0"/>
                </a:rPr>
                <a:t>INOVATIF</a:t>
              </a:r>
            </a:p>
          </p:txBody>
        </p:sp>
        <p:sp>
          <p:nvSpPr>
            <p:cNvPr id="37" name="Subtitle 2">
              <a:extLst>
                <a:ext uri="{FF2B5EF4-FFF2-40B4-BE49-F238E27FC236}">
                  <a16:creationId xmlns:a16="http://schemas.microsoft.com/office/drawing/2014/main" id="{BEA79293-23F7-4C4E-B885-07A4D12FA791}"/>
                </a:ext>
              </a:extLst>
            </p:cNvPr>
            <p:cNvSpPr txBox="1">
              <a:spLocks/>
            </p:cNvSpPr>
            <p:nvPr/>
          </p:nvSpPr>
          <p:spPr bwMode="auto">
            <a:xfrm>
              <a:off x="600366" y="5613807"/>
              <a:ext cx="1231542" cy="35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FFC000"/>
                  </a:solidFill>
                  <a:latin typeface="Trebuchet MS" pitchFamily="34" charset="0"/>
                </a:rPr>
                <a:t>INTEGRITAS</a:t>
              </a:r>
            </a:p>
          </p:txBody>
        </p:sp>
        <p:sp>
          <p:nvSpPr>
            <p:cNvPr id="38" name="Subtitle 2">
              <a:extLst>
                <a:ext uri="{FF2B5EF4-FFF2-40B4-BE49-F238E27FC236}">
                  <a16:creationId xmlns:a16="http://schemas.microsoft.com/office/drawing/2014/main" id="{39ADF57D-0697-4134-BAE1-2E8DCB20B75C}"/>
                </a:ext>
              </a:extLst>
            </p:cNvPr>
            <p:cNvSpPr txBox="1">
              <a:spLocks/>
            </p:cNvSpPr>
            <p:nvPr/>
          </p:nvSpPr>
          <p:spPr bwMode="auto">
            <a:xfrm>
              <a:off x="2026099" y="5612583"/>
              <a:ext cx="1360001" cy="3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F0"/>
                  </a:solidFill>
                  <a:latin typeface="Trebuchet MS" pitchFamily="34" charset="0"/>
                </a:rPr>
                <a:t>PROFESIONAL</a:t>
              </a:r>
            </a:p>
          </p:txBody>
        </p:sp>
        <p:pic>
          <p:nvPicPr>
            <p:cNvPr id="39" name="Picture 10">
              <a:extLst>
                <a:ext uri="{FF2B5EF4-FFF2-40B4-BE49-F238E27FC236}">
                  <a16:creationId xmlns:a16="http://schemas.microsoft.com/office/drawing/2014/main" id="{1060EEE2-BE94-41CD-99CD-6649D6C154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29" y="5591723"/>
              <a:ext cx="377947" cy="35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1">
              <a:extLst>
                <a:ext uri="{FF2B5EF4-FFF2-40B4-BE49-F238E27FC236}">
                  <a16:creationId xmlns:a16="http://schemas.microsoft.com/office/drawing/2014/main" id="{A33852E0-E67F-4499-9872-3D8EB9F2EC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3260" y="5574818"/>
              <a:ext cx="404257" cy="3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a:extLst>
                <a:ext uri="{FF2B5EF4-FFF2-40B4-BE49-F238E27FC236}">
                  <a16:creationId xmlns:a16="http://schemas.microsoft.com/office/drawing/2014/main" id="{F6E3DAB0-7E86-413C-AD3C-3958A60CD1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7428" y="5600342"/>
              <a:ext cx="348273" cy="32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a:extLst>
                <a:ext uri="{FF2B5EF4-FFF2-40B4-BE49-F238E27FC236}">
                  <a16:creationId xmlns:a16="http://schemas.microsoft.com/office/drawing/2014/main" id="{FCA50173-1B71-40CC-B685-A31DA71B5DA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6755" y="5624320"/>
              <a:ext cx="325567" cy="33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4" descr="https://gambaranehunik.files.wordpress.com/2015/08/gambar-bendera-indonesia-bergerak.gif">
            <a:extLst>
              <a:ext uri="{FF2B5EF4-FFF2-40B4-BE49-F238E27FC236}">
                <a16:creationId xmlns:a16="http://schemas.microsoft.com/office/drawing/2014/main" id="{E8CFE5B8-70BE-4FC9-1C6A-48D22A86944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903" y="853548"/>
            <a:ext cx="2864496" cy="214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2696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16D3EF33-E4BF-7958-C1C5-7D2DCF9D097D}"/>
              </a:ext>
            </a:extLst>
          </p:cNvPr>
          <p:cNvGrpSpPr/>
          <p:nvPr/>
        </p:nvGrpSpPr>
        <p:grpSpPr>
          <a:xfrm>
            <a:off x="7030082" y="6247641"/>
            <a:ext cx="5024528" cy="388388"/>
            <a:chOff x="3142352" y="4143944"/>
            <a:chExt cx="3768396" cy="291291"/>
          </a:xfrm>
        </p:grpSpPr>
        <p:sp>
          <p:nvSpPr>
            <p:cNvPr id="3" name="Subtitle 2">
              <a:extLst>
                <a:ext uri="{FF2B5EF4-FFF2-40B4-BE49-F238E27FC236}">
                  <a16:creationId xmlns:a16="http://schemas.microsoft.com/office/drawing/2014/main" id="{1635BCB3-B148-34CC-7B05-10336A06FBB4}"/>
                </a:ext>
              </a:extLst>
            </p:cNvPr>
            <p:cNvSpPr txBox="1">
              <a:spLocks/>
            </p:cNvSpPr>
            <p:nvPr/>
          </p:nvSpPr>
          <p:spPr>
            <a:xfrm>
              <a:off x="6295881" y="4158836"/>
              <a:ext cx="614867" cy="276399"/>
            </a:xfrm>
            <a:prstGeom prst="rect">
              <a:avLst/>
            </a:prstGeom>
          </p:spPr>
          <p:txBody>
            <a:bodyPr vert="horz" lIns="121920" tIns="60960" rIns="121920" bIns="6096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id-ID" sz="1333" b="1" dirty="0">
                  <a:solidFill>
                    <a:srgbClr val="23F956"/>
                  </a:solidFill>
                  <a:latin typeface="Trebuchet MS" panose="020B0603020202020204" pitchFamily="34" charset="0"/>
                </a:rPr>
                <a:t>PEDULI</a:t>
              </a:r>
            </a:p>
          </p:txBody>
        </p:sp>
        <p:sp>
          <p:nvSpPr>
            <p:cNvPr id="4" name="Subtitle 2">
              <a:extLst>
                <a:ext uri="{FF2B5EF4-FFF2-40B4-BE49-F238E27FC236}">
                  <a16:creationId xmlns:a16="http://schemas.microsoft.com/office/drawing/2014/main" id="{A8E05F43-E35D-8C0A-3936-66BB9A4B776B}"/>
                </a:ext>
              </a:extLst>
            </p:cNvPr>
            <p:cNvSpPr txBox="1">
              <a:spLocks/>
            </p:cNvSpPr>
            <p:nvPr/>
          </p:nvSpPr>
          <p:spPr>
            <a:xfrm>
              <a:off x="5442580" y="4155313"/>
              <a:ext cx="754687" cy="241474"/>
            </a:xfrm>
            <a:prstGeom prst="rect">
              <a:avLst/>
            </a:prstGeom>
          </p:spPr>
          <p:txBody>
            <a:bodyPr vert="horz" lIns="121920" tIns="60960" rIns="121920" bIns="6096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id-ID" sz="1333" b="1" dirty="0">
                  <a:solidFill>
                    <a:srgbClr val="E87D52"/>
                  </a:solidFill>
                  <a:latin typeface="Trebuchet MS" panose="020B0603020202020204" pitchFamily="34" charset="0"/>
                </a:rPr>
                <a:t>INOVATIF</a:t>
              </a:r>
            </a:p>
          </p:txBody>
        </p:sp>
        <p:sp>
          <p:nvSpPr>
            <p:cNvPr id="5" name="Subtitle 2">
              <a:extLst>
                <a:ext uri="{FF2B5EF4-FFF2-40B4-BE49-F238E27FC236}">
                  <a16:creationId xmlns:a16="http://schemas.microsoft.com/office/drawing/2014/main" id="{E39E85F2-156D-D027-C0CC-A26E8F2AC5D2}"/>
                </a:ext>
              </a:extLst>
            </p:cNvPr>
            <p:cNvSpPr txBox="1">
              <a:spLocks/>
            </p:cNvSpPr>
            <p:nvPr/>
          </p:nvSpPr>
          <p:spPr>
            <a:xfrm>
              <a:off x="3322654" y="4155487"/>
              <a:ext cx="947823" cy="240444"/>
            </a:xfrm>
            <a:prstGeom prst="rect">
              <a:avLst/>
            </a:prstGeom>
          </p:spPr>
          <p:txBody>
            <a:bodyPr vert="horz" lIns="121920" tIns="60960" rIns="121920" bIns="6096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id-ID" sz="1333" b="1" dirty="0">
                  <a:solidFill>
                    <a:srgbClr val="FF0000"/>
                  </a:solidFill>
                  <a:latin typeface="Trebuchet MS" panose="020B0603020202020204" pitchFamily="34" charset="0"/>
                </a:rPr>
                <a:t>INTEGRITAS</a:t>
              </a:r>
            </a:p>
          </p:txBody>
        </p:sp>
        <p:sp>
          <p:nvSpPr>
            <p:cNvPr id="6" name="Subtitle 2">
              <a:extLst>
                <a:ext uri="{FF2B5EF4-FFF2-40B4-BE49-F238E27FC236}">
                  <a16:creationId xmlns:a16="http://schemas.microsoft.com/office/drawing/2014/main" id="{A5F78584-0A0C-3BE3-BFE1-592F767AEB9C}"/>
                </a:ext>
              </a:extLst>
            </p:cNvPr>
            <p:cNvSpPr txBox="1">
              <a:spLocks/>
            </p:cNvSpPr>
            <p:nvPr/>
          </p:nvSpPr>
          <p:spPr>
            <a:xfrm>
              <a:off x="4322802" y="4155374"/>
              <a:ext cx="1047130" cy="241474"/>
            </a:xfrm>
            <a:prstGeom prst="rect">
              <a:avLst/>
            </a:prstGeom>
          </p:spPr>
          <p:txBody>
            <a:bodyPr vert="horz" lIns="121920" tIns="60960" rIns="121920" bIns="6096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id-ID" sz="1333" b="1" dirty="0">
                  <a:solidFill>
                    <a:srgbClr val="00B0F0"/>
                  </a:solidFill>
                  <a:latin typeface="Trebuchet MS" panose="020B0603020202020204" pitchFamily="34" charset="0"/>
                </a:rPr>
                <a:t>PROFESIONAL</a:t>
              </a:r>
            </a:p>
          </p:txBody>
        </p:sp>
        <p:pic>
          <p:nvPicPr>
            <p:cNvPr id="7" name="Picture 6">
              <a:extLst>
                <a:ext uri="{FF2B5EF4-FFF2-40B4-BE49-F238E27FC236}">
                  <a16:creationId xmlns:a16="http://schemas.microsoft.com/office/drawing/2014/main" id="{3F905C41-0932-5AF1-E92E-3ADA792DDF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2352" y="4155486"/>
              <a:ext cx="246272" cy="246272"/>
            </a:xfrm>
            <a:prstGeom prst="rect">
              <a:avLst/>
            </a:prstGeom>
          </p:spPr>
        </p:pic>
        <p:pic>
          <p:nvPicPr>
            <p:cNvPr id="8" name="Picture 7">
              <a:extLst>
                <a:ext uri="{FF2B5EF4-FFF2-40B4-BE49-F238E27FC236}">
                  <a16:creationId xmlns:a16="http://schemas.microsoft.com/office/drawing/2014/main" id="{F46F7E72-883E-F857-A2D8-B13AFC81C4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256" y="4143944"/>
              <a:ext cx="263416" cy="263416"/>
            </a:xfrm>
            <a:prstGeom prst="rect">
              <a:avLst/>
            </a:prstGeom>
          </p:spPr>
        </p:pic>
        <p:pic>
          <p:nvPicPr>
            <p:cNvPr id="9" name="Picture 8">
              <a:extLst>
                <a:ext uri="{FF2B5EF4-FFF2-40B4-BE49-F238E27FC236}">
                  <a16:creationId xmlns:a16="http://schemas.microsoft.com/office/drawing/2014/main" id="{251AA67F-888D-8B4D-8527-999F0E7694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2483" y="4177848"/>
              <a:ext cx="226936" cy="223910"/>
            </a:xfrm>
            <a:prstGeom prst="rect">
              <a:avLst/>
            </a:prstGeom>
          </p:spPr>
        </p:pic>
        <p:pic>
          <p:nvPicPr>
            <p:cNvPr id="10" name="Picture 9">
              <a:extLst>
                <a:ext uri="{FF2B5EF4-FFF2-40B4-BE49-F238E27FC236}">
                  <a16:creationId xmlns:a16="http://schemas.microsoft.com/office/drawing/2014/main" id="{9FDF2105-A8A9-1721-BE8C-C962254262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0777" y="4158761"/>
              <a:ext cx="263903" cy="263903"/>
            </a:xfrm>
            <a:prstGeom prst="rect">
              <a:avLst/>
            </a:prstGeom>
          </p:spPr>
        </p:pic>
      </p:grpSp>
      <p:sp>
        <p:nvSpPr>
          <p:cNvPr id="15" name="TextBox 14">
            <a:extLst>
              <a:ext uri="{FF2B5EF4-FFF2-40B4-BE49-F238E27FC236}">
                <a16:creationId xmlns:a16="http://schemas.microsoft.com/office/drawing/2014/main" id="{676AAEE2-51CB-1074-C2AF-1D9E09825026}"/>
              </a:ext>
            </a:extLst>
          </p:cNvPr>
          <p:cNvSpPr txBox="1"/>
          <p:nvPr/>
        </p:nvSpPr>
        <p:spPr>
          <a:xfrm>
            <a:off x="1025408" y="1743486"/>
            <a:ext cx="9936354" cy="1077218"/>
          </a:xfrm>
          <a:prstGeom prst="rect">
            <a:avLst/>
          </a:prstGeom>
          <a:noFill/>
        </p:spPr>
        <p:txBody>
          <a:bodyPr wrap="square">
            <a:spAutoFit/>
          </a:bodyPr>
          <a:lstStyle/>
          <a:p>
            <a:pPr algn="ctr"/>
            <a:r>
              <a:rPr lang="en-US" sz="2400" b="1" i="0" dirty="0">
                <a:solidFill>
                  <a:srgbClr val="00B050"/>
                </a:solidFill>
                <a:effectLst/>
                <a:latin typeface="Arial Narrow" panose="020B0606020202030204" pitchFamily="34" charset="0"/>
              </a:rPr>
              <a:t>Tema PKN II </a:t>
            </a:r>
            <a:r>
              <a:rPr lang="en-US" sz="2400" b="1" i="0" dirty="0" err="1">
                <a:solidFill>
                  <a:srgbClr val="00B050"/>
                </a:solidFill>
                <a:effectLst/>
                <a:latin typeface="Arial Narrow" panose="020B0606020202030204" pitchFamily="34" charset="0"/>
              </a:rPr>
              <a:t>Pusdikmin</a:t>
            </a:r>
            <a:r>
              <a:rPr lang="en-US" sz="2400" b="1" i="0" dirty="0">
                <a:solidFill>
                  <a:srgbClr val="00B050"/>
                </a:solidFill>
                <a:effectLst/>
                <a:latin typeface="Arial Narrow" panose="020B0606020202030204" pitchFamily="34" charset="0"/>
              </a:rPr>
              <a:t> </a:t>
            </a:r>
            <a:r>
              <a:rPr lang="en-US" sz="2400" b="1" i="0" dirty="0" err="1">
                <a:solidFill>
                  <a:srgbClr val="00B050"/>
                </a:solidFill>
                <a:effectLst/>
                <a:latin typeface="Arial Narrow" panose="020B0606020202030204" pitchFamily="34" charset="0"/>
              </a:rPr>
              <a:t>Polri</a:t>
            </a:r>
            <a:r>
              <a:rPr lang="en-US" sz="2400" b="1" i="0" dirty="0">
                <a:solidFill>
                  <a:srgbClr val="00B050"/>
                </a:solidFill>
                <a:effectLst/>
                <a:latin typeface="Arial Narrow" panose="020B0606020202030204" pitchFamily="34" charset="0"/>
              </a:rPr>
              <a:t> </a:t>
            </a:r>
            <a:r>
              <a:rPr lang="en-US" sz="2400" b="1" i="0" dirty="0" err="1">
                <a:solidFill>
                  <a:srgbClr val="00B050"/>
                </a:solidFill>
                <a:effectLst/>
                <a:latin typeface="Arial Narrow" panose="020B0606020202030204" pitchFamily="34" charset="0"/>
              </a:rPr>
              <a:t>Gelombang</a:t>
            </a:r>
            <a:r>
              <a:rPr lang="en-US" sz="2400" b="1" i="0" dirty="0">
                <a:solidFill>
                  <a:srgbClr val="00B050"/>
                </a:solidFill>
                <a:effectLst/>
                <a:latin typeface="Arial Narrow" panose="020B0606020202030204" pitchFamily="34" charset="0"/>
              </a:rPr>
              <a:t> II</a:t>
            </a:r>
          </a:p>
          <a:p>
            <a:pPr algn="ctr"/>
            <a:r>
              <a:rPr lang="en-US" sz="2000" b="1" i="1" dirty="0">
                <a:latin typeface="Arial Narrow" panose="020B0606020202030204" pitchFamily="34" charset="0"/>
              </a:rPr>
              <a:t>Strategi </a:t>
            </a:r>
            <a:r>
              <a:rPr lang="en-US" sz="2000" b="1" i="1" dirty="0" err="1">
                <a:latin typeface="Arial Narrow" panose="020B0606020202030204" pitchFamily="34" charset="0"/>
              </a:rPr>
              <a:t>Kepemimpinan</a:t>
            </a:r>
            <a:r>
              <a:rPr lang="en-US" sz="2000" b="1" i="1" dirty="0">
                <a:latin typeface="Arial Narrow" panose="020B0606020202030204" pitchFamily="34" charset="0"/>
              </a:rPr>
              <a:t> </a:t>
            </a:r>
            <a:r>
              <a:rPr lang="en-US" sz="2000" b="1" i="1" dirty="0" err="1">
                <a:latin typeface="Arial Narrow" panose="020B0606020202030204" pitchFamily="34" charset="0"/>
              </a:rPr>
              <a:t>Berintegritas</a:t>
            </a:r>
            <a:r>
              <a:rPr lang="en-US" sz="2000" b="1" i="1" dirty="0">
                <a:latin typeface="Arial Narrow" panose="020B0606020202030204" pitchFamily="34" charset="0"/>
              </a:rPr>
              <a:t> </a:t>
            </a:r>
            <a:r>
              <a:rPr lang="en-US" sz="2000" b="1" i="1" dirty="0" err="1">
                <a:latin typeface="Arial Narrow" panose="020B0606020202030204" pitchFamily="34" charset="0"/>
              </a:rPr>
              <a:t>untuk</a:t>
            </a:r>
            <a:r>
              <a:rPr lang="en-US" sz="2000" b="1" i="1" dirty="0">
                <a:latin typeface="Arial Narrow" panose="020B0606020202030204" pitchFamily="34" charset="0"/>
              </a:rPr>
              <a:t> </a:t>
            </a:r>
            <a:r>
              <a:rPr lang="en-US" sz="2000" b="1" i="1" dirty="0" err="1">
                <a:latin typeface="Arial Narrow" panose="020B0606020202030204" pitchFamily="34" charset="0"/>
              </a:rPr>
              <a:t>mendorong</a:t>
            </a:r>
            <a:r>
              <a:rPr lang="en-US" sz="2000" b="1" i="1" dirty="0">
                <a:latin typeface="Arial Narrow" panose="020B0606020202030204" pitchFamily="34" charset="0"/>
              </a:rPr>
              <a:t> reformasi Nasional </a:t>
            </a:r>
            <a:r>
              <a:rPr lang="en-US" sz="2000" b="1" i="1" dirty="0" err="1">
                <a:latin typeface="Arial Narrow" panose="020B0606020202030204" pitchFamily="34" charset="0"/>
              </a:rPr>
              <a:t>menuju</a:t>
            </a:r>
            <a:r>
              <a:rPr lang="en-US" sz="2000" b="1" i="1" dirty="0">
                <a:latin typeface="Arial Narrow" panose="020B0606020202030204" pitchFamily="34" charset="0"/>
              </a:rPr>
              <a:t> Indonesia yang </a:t>
            </a:r>
            <a:r>
              <a:rPr lang="en-US" sz="2000" b="1" i="1" dirty="0" err="1">
                <a:latin typeface="Arial Narrow" panose="020B0606020202030204" pitchFamily="34" charset="0"/>
              </a:rPr>
              <a:t>bersih</a:t>
            </a:r>
            <a:r>
              <a:rPr lang="en-US" sz="2000" b="1" i="1" dirty="0">
                <a:latin typeface="Arial Narrow" panose="020B0606020202030204" pitchFamily="34" charset="0"/>
              </a:rPr>
              <a:t>, </a:t>
            </a:r>
            <a:r>
              <a:rPr lang="en-US" sz="2000" b="1" i="1" dirty="0" err="1">
                <a:latin typeface="Arial Narrow" panose="020B0606020202030204" pitchFamily="34" charset="0"/>
              </a:rPr>
              <a:t>efektif</a:t>
            </a:r>
            <a:r>
              <a:rPr lang="en-US" sz="2000" b="1" i="1" dirty="0">
                <a:latin typeface="Arial Narrow" panose="020B0606020202030204" pitchFamily="34" charset="0"/>
              </a:rPr>
              <a:t>, </a:t>
            </a:r>
            <a:r>
              <a:rPr lang="en-US" sz="2000" b="1" i="1" dirty="0" err="1">
                <a:latin typeface="Arial Narrow" panose="020B0606020202030204" pitchFamily="34" charset="0"/>
              </a:rPr>
              <a:t>bebas</a:t>
            </a:r>
            <a:r>
              <a:rPr lang="en-US" sz="2000" b="1" i="1" dirty="0">
                <a:latin typeface="Arial Narrow" panose="020B0606020202030204" pitchFamily="34" charset="0"/>
              </a:rPr>
              <a:t> </a:t>
            </a:r>
            <a:r>
              <a:rPr lang="en-US" sz="2000" b="1" i="1" dirty="0" err="1">
                <a:latin typeface="Arial Narrow" panose="020B0606020202030204" pitchFamily="34" charset="0"/>
              </a:rPr>
              <a:t>dari</a:t>
            </a:r>
            <a:r>
              <a:rPr lang="en-US" sz="2000" b="1" i="1" dirty="0">
                <a:latin typeface="Arial Narrow" panose="020B0606020202030204" pitchFamily="34" charset="0"/>
              </a:rPr>
              <a:t> </a:t>
            </a:r>
            <a:r>
              <a:rPr lang="en-US" sz="2000" b="1" i="1" dirty="0" err="1">
                <a:latin typeface="Arial Narrow" panose="020B0606020202030204" pitchFamily="34" charset="0"/>
              </a:rPr>
              <a:t>korupsi</a:t>
            </a:r>
            <a:endParaRPr lang="id-ID" sz="2000" b="1" i="1" dirty="0">
              <a:latin typeface="Arial Narrow" panose="020B0606020202030204" pitchFamily="34" charset="0"/>
            </a:endParaRPr>
          </a:p>
        </p:txBody>
      </p:sp>
      <p:sp>
        <p:nvSpPr>
          <p:cNvPr id="17" name="TextBox 16">
            <a:extLst>
              <a:ext uri="{FF2B5EF4-FFF2-40B4-BE49-F238E27FC236}">
                <a16:creationId xmlns:a16="http://schemas.microsoft.com/office/drawing/2014/main" id="{A69DDA1B-FAC5-9365-9CB3-EEBDC6DFA1E9}"/>
              </a:ext>
            </a:extLst>
          </p:cNvPr>
          <p:cNvSpPr txBox="1"/>
          <p:nvPr/>
        </p:nvSpPr>
        <p:spPr>
          <a:xfrm>
            <a:off x="1088697" y="494713"/>
            <a:ext cx="9975479" cy="1077218"/>
          </a:xfrm>
          <a:prstGeom prst="rect">
            <a:avLst/>
          </a:prstGeom>
          <a:noFill/>
        </p:spPr>
        <p:txBody>
          <a:bodyPr wrap="square">
            <a:spAutoFit/>
          </a:bodyPr>
          <a:lstStyle/>
          <a:p>
            <a:pPr algn="ctr"/>
            <a:r>
              <a:rPr lang="en-US" sz="2400" b="1" i="0" dirty="0">
                <a:solidFill>
                  <a:schemeClr val="accent2">
                    <a:lumMod val="75000"/>
                    <a:lumOff val="25000"/>
                  </a:schemeClr>
                </a:solidFill>
                <a:effectLst/>
                <a:latin typeface="Arial Narrow" panose="020B0606020202030204" pitchFamily="34" charset="0"/>
              </a:rPr>
              <a:t>Tema Nasional PKN II</a:t>
            </a:r>
          </a:p>
          <a:p>
            <a:pPr algn="ctr"/>
            <a:r>
              <a:rPr lang="en-US" sz="2000" b="1" i="1" dirty="0" err="1">
                <a:solidFill>
                  <a:srgbClr val="262626"/>
                </a:solidFill>
                <a:latin typeface="Arial Narrow" panose="020B0606020202030204" pitchFamily="34" charset="0"/>
              </a:rPr>
              <a:t>Pengembangan</a:t>
            </a:r>
            <a:r>
              <a:rPr lang="en-US" sz="2000" b="1" i="1" dirty="0">
                <a:solidFill>
                  <a:srgbClr val="262626"/>
                </a:solidFill>
                <a:latin typeface="Arial Narrow" panose="020B0606020202030204" pitchFamily="34" charset="0"/>
              </a:rPr>
              <a:t> </a:t>
            </a:r>
            <a:r>
              <a:rPr lang="en-US" sz="2000" b="1" i="1" dirty="0" err="1">
                <a:solidFill>
                  <a:srgbClr val="262626"/>
                </a:solidFill>
                <a:latin typeface="Arial Narrow" panose="020B0606020202030204" pitchFamily="34" charset="0"/>
              </a:rPr>
              <a:t>Kapasitas</a:t>
            </a:r>
            <a:r>
              <a:rPr lang="en-US" sz="2000" b="1" i="1" dirty="0">
                <a:solidFill>
                  <a:srgbClr val="262626"/>
                </a:solidFill>
                <a:latin typeface="Arial Narrow" panose="020B0606020202030204" pitchFamily="34" charset="0"/>
              </a:rPr>
              <a:t> </a:t>
            </a:r>
            <a:r>
              <a:rPr lang="en-US" sz="2000" b="1" i="1" dirty="0" err="1">
                <a:solidFill>
                  <a:srgbClr val="262626"/>
                </a:solidFill>
                <a:latin typeface="Arial Narrow" panose="020B0606020202030204" pitchFamily="34" charset="0"/>
              </a:rPr>
              <a:t>Kepemimpinan</a:t>
            </a:r>
            <a:r>
              <a:rPr lang="en-US" sz="2000" b="1" i="1" dirty="0">
                <a:solidFill>
                  <a:srgbClr val="262626"/>
                </a:solidFill>
                <a:latin typeface="Arial Narrow" panose="020B0606020202030204" pitchFamily="34" charset="0"/>
              </a:rPr>
              <a:t> </a:t>
            </a:r>
            <a:r>
              <a:rPr lang="en-US" sz="2000" b="1" i="1" dirty="0" err="1">
                <a:solidFill>
                  <a:srgbClr val="262626"/>
                </a:solidFill>
                <a:latin typeface="Arial Narrow" panose="020B0606020202030204" pitchFamily="34" charset="0"/>
              </a:rPr>
              <a:t>Birokrasi</a:t>
            </a:r>
            <a:r>
              <a:rPr lang="en-US" sz="2000" b="1" i="1" dirty="0">
                <a:solidFill>
                  <a:srgbClr val="262626"/>
                </a:solidFill>
                <a:latin typeface="Arial Narrow" panose="020B0606020202030204" pitchFamily="34" charset="0"/>
              </a:rPr>
              <a:t> Dalam </a:t>
            </a:r>
            <a:r>
              <a:rPr lang="en-US" sz="2000" b="1" i="1" dirty="0" err="1">
                <a:solidFill>
                  <a:srgbClr val="262626"/>
                </a:solidFill>
                <a:latin typeface="Arial Narrow" panose="020B0606020202030204" pitchFamily="34" charset="0"/>
              </a:rPr>
              <a:t>Mendukung</a:t>
            </a:r>
            <a:r>
              <a:rPr lang="en-US" sz="2000" b="1" i="1" dirty="0">
                <a:solidFill>
                  <a:srgbClr val="262626"/>
                </a:solidFill>
                <a:latin typeface="Arial Narrow" panose="020B0606020202030204" pitchFamily="34" charset="0"/>
              </a:rPr>
              <a:t> Asta Cita </a:t>
            </a:r>
            <a:r>
              <a:rPr lang="en-US" sz="2000" b="1" i="1" dirty="0" err="1">
                <a:solidFill>
                  <a:srgbClr val="262626"/>
                </a:solidFill>
                <a:latin typeface="Arial Narrow" panose="020B0606020202030204" pitchFamily="34" charset="0"/>
              </a:rPr>
              <a:t>untuk</a:t>
            </a:r>
            <a:r>
              <a:rPr lang="en-US" sz="2000" b="1" i="1" dirty="0">
                <a:solidFill>
                  <a:srgbClr val="262626"/>
                </a:solidFill>
                <a:latin typeface="Arial Narrow" panose="020B0606020202030204" pitchFamily="34" charset="0"/>
              </a:rPr>
              <a:t> </a:t>
            </a:r>
            <a:r>
              <a:rPr lang="en-US" sz="2000" b="1" i="1" dirty="0" err="1">
                <a:solidFill>
                  <a:srgbClr val="262626"/>
                </a:solidFill>
                <a:latin typeface="Arial Narrow" panose="020B0606020202030204" pitchFamily="34" charset="0"/>
              </a:rPr>
              <a:t>Mewujudkan</a:t>
            </a:r>
            <a:r>
              <a:rPr lang="en-US" sz="2000" b="1" i="1" dirty="0">
                <a:solidFill>
                  <a:srgbClr val="262626"/>
                </a:solidFill>
                <a:latin typeface="Arial Narrow" panose="020B0606020202030204" pitchFamily="34" charset="0"/>
              </a:rPr>
              <a:t> Indonesia Maju</a:t>
            </a:r>
            <a:r>
              <a:rPr lang="en-US" sz="2000" b="1" i="1" dirty="0">
                <a:solidFill>
                  <a:srgbClr val="262626"/>
                </a:solidFill>
                <a:effectLst/>
                <a:latin typeface="Arial Narrow" panose="020B0606020202030204" pitchFamily="34" charset="0"/>
              </a:rPr>
              <a:t> </a:t>
            </a:r>
            <a:endParaRPr lang="id-ID" sz="2000" b="1" i="1" dirty="0">
              <a:latin typeface="Arial Narrow" panose="020B0606020202030204" pitchFamily="34" charset="0"/>
            </a:endParaRPr>
          </a:p>
        </p:txBody>
      </p:sp>
      <p:sp>
        <p:nvSpPr>
          <p:cNvPr id="11" name="TextBox 10">
            <a:extLst>
              <a:ext uri="{FF2B5EF4-FFF2-40B4-BE49-F238E27FC236}">
                <a16:creationId xmlns:a16="http://schemas.microsoft.com/office/drawing/2014/main" id="{7436091D-E0F4-DFE5-549C-272FCBC8C487}"/>
              </a:ext>
            </a:extLst>
          </p:cNvPr>
          <p:cNvSpPr txBox="1"/>
          <p:nvPr/>
        </p:nvSpPr>
        <p:spPr>
          <a:xfrm>
            <a:off x="1224720" y="2992259"/>
            <a:ext cx="9936354" cy="2923877"/>
          </a:xfrm>
          <a:prstGeom prst="rect">
            <a:avLst/>
          </a:prstGeom>
          <a:noFill/>
        </p:spPr>
        <p:txBody>
          <a:bodyPr wrap="square">
            <a:spAutoFit/>
          </a:bodyPr>
          <a:lstStyle/>
          <a:p>
            <a:pPr algn="ctr"/>
            <a:r>
              <a:rPr lang="en-US" sz="2400" b="1" i="0" dirty="0">
                <a:solidFill>
                  <a:schemeClr val="accent1">
                    <a:lumMod val="50000"/>
                  </a:schemeClr>
                </a:solidFill>
                <a:effectLst/>
                <a:latin typeface="Arial Narrow" panose="020B0606020202030204" pitchFamily="34" charset="0"/>
              </a:rPr>
              <a:t>Sub Tema PKN II </a:t>
            </a:r>
            <a:r>
              <a:rPr lang="en-US" sz="2400" b="1" i="0" dirty="0" err="1">
                <a:solidFill>
                  <a:schemeClr val="accent1">
                    <a:lumMod val="50000"/>
                  </a:schemeClr>
                </a:solidFill>
                <a:effectLst/>
                <a:latin typeface="Arial Narrow" panose="020B0606020202030204" pitchFamily="34" charset="0"/>
              </a:rPr>
              <a:t>Pusdikmin</a:t>
            </a:r>
            <a:r>
              <a:rPr lang="en-US" sz="2400" b="1" i="0" dirty="0">
                <a:solidFill>
                  <a:schemeClr val="accent1">
                    <a:lumMod val="50000"/>
                  </a:schemeClr>
                </a:solidFill>
                <a:effectLst/>
                <a:latin typeface="Arial Narrow" panose="020B0606020202030204" pitchFamily="34" charset="0"/>
              </a:rPr>
              <a:t> </a:t>
            </a:r>
            <a:r>
              <a:rPr lang="en-US" sz="2400" b="1" i="0" dirty="0" err="1">
                <a:solidFill>
                  <a:schemeClr val="accent1">
                    <a:lumMod val="50000"/>
                  </a:schemeClr>
                </a:solidFill>
                <a:effectLst/>
                <a:latin typeface="Arial Narrow" panose="020B0606020202030204" pitchFamily="34" charset="0"/>
              </a:rPr>
              <a:t>Polri</a:t>
            </a:r>
            <a:r>
              <a:rPr lang="en-US" sz="2400" b="1" i="0" dirty="0">
                <a:solidFill>
                  <a:schemeClr val="accent1">
                    <a:lumMod val="50000"/>
                  </a:schemeClr>
                </a:solidFill>
                <a:effectLst/>
                <a:latin typeface="Arial Narrow" panose="020B0606020202030204" pitchFamily="34" charset="0"/>
              </a:rPr>
              <a:t> </a:t>
            </a:r>
            <a:r>
              <a:rPr lang="en-US" sz="2400" b="1" i="0" dirty="0" err="1">
                <a:solidFill>
                  <a:schemeClr val="accent1">
                    <a:lumMod val="50000"/>
                  </a:schemeClr>
                </a:solidFill>
                <a:effectLst/>
                <a:latin typeface="Arial Narrow" panose="020B0606020202030204" pitchFamily="34" charset="0"/>
              </a:rPr>
              <a:t>Gelombang</a:t>
            </a:r>
            <a:r>
              <a:rPr lang="en-US" sz="2400" b="1" i="0" dirty="0">
                <a:solidFill>
                  <a:schemeClr val="accent1">
                    <a:lumMod val="50000"/>
                  </a:schemeClr>
                </a:solidFill>
                <a:effectLst/>
                <a:latin typeface="Arial Narrow" panose="020B0606020202030204" pitchFamily="34" charset="0"/>
              </a:rPr>
              <a:t> II</a:t>
            </a:r>
          </a:p>
          <a:p>
            <a:pPr marL="457200" indent="-457200" algn="just">
              <a:buAutoNum type="arabicPeriod"/>
            </a:pPr>
            <a:r>
              <a:rPr lang="en-US" sz="2000" dirty="0" err="1">
                <a:latin typeface="Arial Narrow" panose="020B0606020202030204" pitchFamily="34" charset="0"/>
              </a:rPr>
              <a:t>Penguatan</a:t>
            </a:r>
            <a:r>
              <a:rPr lang="en-US" sz="2000" b="1" dirty="0">
                <a:solidFill>
                  <a:srgbClr val="3A21F3"/>
                </a:solidFill>
                <a:latin typeface="Arial Narrow" panose="020B0606020202030204" pitchFamily="34" charset="0"/>
              </a:rPr>
              <a:t> </a:t>
            </a:r>
            <a:r>
              <a:rPr lang="en-US" sz="2000" b="1" dirty="0" err="1">
                <a:solidFill>
                  <a:srgbClr val="3A21F3"/>
                </a:solidFill>
                <a:latin typeface="Arial Narrow" panose="020B0606020202030204" pitchFamily="34" charset="0"/>
              </a:rPr>
              <a:t>kepemimpinan</a:t>
            </a:r>
            <a:r>
              <a:rPr lang="en-US" sz="2000" b="1" dirty="0">
                <a:solidFill>
                  <a:srgbClr val="3A21F3"/>
                </a:solidFill>
                <a:latin typeface="Arial Narrow" panose="020B0606020202030204" pitchFamily="34" charset="0"/>
              </a:rPr>
              <a:t> </a:t>
            </a:r>
            <a:r>
              <a:rPr lang="en-US" sz="2000" b="1" dirty="0" err="1">
                <a:solidFill>
                  <a:srgbClr val="3A21F3"/>
                </a:solidFill>
                <a:latin typeface="Arial Narrow" panose="020B0606020202030204" pitchFamily="34" charset="0"/>
              </a:rPr>
              <a:t>berintegritas</a:t>
            </a:r>
            <a:r>
              <a:rPr lang="en-US" sz="2000" dirty="0">
                <a:latin typeface="Arial Narrow" panose="020B0606020202030204" pitchFamily="34" charset="0"/>
              </a:rPr>
              <a:t> </a:t>
            </a:r>
            <a:r>
              <a:rPr lang="en-US" sz="2000" dirty="0" err="1">
                <a:latin typeface="Arial Narrow" panose="020B0606020202030204" pitchFamily="34" charset="0"/>
              </a:rPr>
              <a:t>dalam</a:t>
            </a:r>
            <a:r>
              <a:rPr lang="en-US" sz="2000" dirty="0">
                <a:latin typeface="Arial Narrow" panose="020B0606020202030204" pitchFamily="34" charset="0"/>
              </a:rPr>
              <a:t> </a:t>
            </a:r>
            <a:r>
              <a:rPr lang="en-US" sz="2000" b="1" dirty="0">
                <a:solidFill>
                  <a:schemeClr val="accent4">
                    <a:lumMod val="75000"/>
                  </a:schemeClr>
                </a:solidFill>
                <a:latin typeface="Arial Narrow" panose="020B0606020202030204" pitchFamily="34" charset="0"/>
              </a:rPr>
              <a:t>tata </a:t>
            </a:r>
            <a:r>
              <a:rPr lang="en-US" sz="2000" b="1" dirty="0" err="1">
                <a:solidFill>
                  <a:schemeClr val="accent4">
                    <a:lumMod val="75000"/>
                  </a:schemeClr>
                </a:solidFill>
                <a:latin typeface="Arial Narrow" panose="020B0606020202030204" pitchFamily="34" charset="0"/>
              </a:rPr>
              <a:t>kelola</a:t>
            </a:r>
            <a:r>
              <a:rPr lang="en-US" sz="2000" b="1" dirty="0">
                <a:solidFill>
                  <a:schemeClr val="accent4">
                    <a:lumMod val="75000"/>
                  </a:schemeClr>
                </a:solidFill>
                <a:latin typeface="Arial Narrow" panose="020B0606020202030204" pitchFamily="34" charset="0"/>
              </a:rPr>
              <a:t> </a:t>
            </a:r>
            <a:r>
              <a:rPr lang="en-US" sz="2000" b="1" dirty="0" err="1">
                <a:solidFill>
                  <a:schemeClr val="accent4">
                    <a:lumMod val="75000"/>
                  </a:schemeClr>
                </a:solidFill>
                <a:latin typeface="Arial Narrow" panose="020B0606020202030204" pitchFamily="34" charset="0"/>
              </a:rPr>
              <a:t>pengaduan</a:t>
            </a:r>
            <a:r>
              <a:rPr lang="en-US" sz="2000" b="1" dirty="0">
                <a:solidFill>
                  <a:schemeClr val="accent4">
                    <a:lumMod val="75000"/>
                  </a:schemeClr>
                </a:solidFill>
                <a:latin typeface="Arial Narrow" panose="020B0606020202030204" pitchFamily="34" charset="0"/>
              </a:rPr>
              <a:t> Masyarakat </a:t>
            </a:r>
            <a:r>
              <a:rPr lang="en-US" sz="2000" dirty="0">
                <a:latin typeface="Arial Narrow" panose="020B0606020202030204" pitchFamily="34" charset="0"/>
              </a:rPr>
              <a:t>guna </a:t>
            </a:r>
            <a:r>
              <a:rPr lang="en-US" sz="2000" dirty="0" err="1">
                <a:latin typeface="Arial Narrow" panose="020B0606020202030204" pitchFamily="34" charset="0"/>
              </a:rPr>
              <a:t>mewujudkan</a:t>
            </a:r>
            <a:r>
              <a:rPr lang="en-US" sz="2000" dirty="0">
                <a:latin typeface="Arial Narrow" panose="020B0606020202030204" pitchFamily="34" charset="0"/>
              </a:rPr>
              <a:t> reformasi </a:t>
            </a:r>
            <a:r>
              <a:rPr lang="en-US" sz="2000" dirty="0" err="1">
                <a:latin typeface="Arial Narrow" panose="020B0606020202030204" pitchFamily="34" charset="0"/>
              </a:rPr>
              <a:t>birokrasi</a:t>
            </a:r>
            <a:r>
              <a:rPr lang="en-US" sz="2000" dirty="0">
                <a:latin typeface="Arial Narrow" panose="020B0606020202030204" pitchFamily="34" charset="0"/>
              </a:rPr>
              <a:t> </a:t>
            </a:r>
            <a:r>
              <a:rPr lang="en-US" sz="2000" dirty="0" err="1">
                <a:latin typeface="Arial Narrow" panose="020B0606020202030204" pitchFamily="34" charset="0"/>
              </a:rPr>
              <a:t>pemerintahan</a:t>
            </a:r>
            <a:r>
              <a:rPr lang="en-US" sz="2000" dirty="0">
                <a:latin typeface="Arial Narrow" panose="020B0606020202030204" pitchFamily="34" charset="0"/>
              </a:rPr>
              <a:t> yang </a:t>
            </a:r>
            <a:r>
              <a:rPr lang="en-US" sz="2000" dirty="0" err="1">
                <a:latin typeface="Arial Narrow" panose="020B0606020202030204" pitchFamily="34" charset="0"/>
              </a:rPr>
              <a:t>bersih</a:t>
            </a:r>
            <a:r>
              <a:rPr lang="en-US" sz="2000" dirty="0">
                <a:latin typeface="Arial Narrow" panose="020B0606020202030204" pitchFamily="34" charset="0"/>
              </a:rPr>
              <a:t> </a:t>
            </a:r>
            <a:r>
              <a:rPr lang="en-US" sz="2000" dirty="0" err="1">
                <a:latin typeface="Arial Narrow" panose="020B0606020202030204" pitchFamily="34" charset="0"/>
              </a:rPr>
              <a:t>dari</a:t>
            </a:r>
            <a:r>
              <a:rPr lang="en-US" sz="2000" dirty="0">
                <a:latin typeface="Arial Narrow" panose="020B0606020202030204" pitchFamily="34" charset="0"/>
              </a:rPr>
              <a:t> </a:t>
            </a:r>
            <a:r>
              <a:rPr lang="en-US" sz="2000" dirty="0" err="1">
                <a:latin typeface="Arial Narrow" panose="020B0606020202030204" pitchFamily="34" charset="0"/>
              </a:rPr>
              <a:t>korupsi</a:t>
            </a:r>
            <a:r>
              <a:rPr lang="en-US" sz="2000" dirty="0">
                <a:latin typeface="Arial Narrow" panose="020B0606020202030204" pitchFamily="34" charset="0"/>
              </a:rPr>
              <a:t>;</a:t>
            </a:r>
          </a:p>
          <a:p>
            <a:pPr marL="457200" indent="-457200" algn="just">
              <a:buAutoNum type="arabicPeriod"/>
            </a:pPr>
            <a:r>
              <a:rPr lang="en-US" sz="2000" dirty="0" err="1">
                <a:latin typeface="Arial Narrow" panose="020B0606020202030204" pitchFamily="34" charset="0"/>
              </a:rPr>
              <a:t>Penguatan</a:t>
            </a:r>
            <a:r>
              <a:rPr lang="en-US" sz="2000" b="1" dirty="0">
                <a:solidFill>
                  <a:srgbClr val="00B050"/>
                </a:solidFill>
                <a:latin typeface="Arial Narrow" panose="020B0606020202030204" pitchFamily="34" charset="0"/>
              </a:rPr>
              <a:t> </a:t>
            </a:r>
            <a:r>
              <a:rPr lang="en-US" sz="2000" b="1" dirty="0" err="1">
                <a:solidFill>
                  <a:srgbClr val="00B050"/>
                </a:solidFill>
                <a:latin typeface="Arial Narrow" panose="020B0606020202030204" pitchFamily="34" charset="0"/>
              </a:rPr>
              <a:t>kolaborasi</a:t>
            </a:r>
            <a:r>
              <a:rPr lang="en-US" sz="2000" b="1" dirty="0">
                <a:solidFill>
                  <a:srgbClr val="00B050"/>
                </a:solidFill>
                <a:latin typeface="Arial Narrow" panose="020B0606020202030204" pitchFamily="34" charset="0"/>
              </a:rPr>
              <a:t> </a:t>
            </a:r>
            <a:r>
              <a:rPr lang="en-US" sz="2000" b="1" dirty="0" err="1">
                <a:solidFill>
                  <a:srgbClr val="00B050"/>
                </a:solidFill>
                <a:latin typeface="Arial Narrow" panose="020B0606020202030204" pitchFamily="34" charset="0"/>
              </a:rPr>
              <a:t>lintas</a:t>
            </a:r>
            <a:r>
              <a:rPr lang="en-US" sz="2000" b="1" dirty="0">
                <a:solidFill>
                  <a:srgbClr val="00B050"/>
                </a:solidFill>
                <a:latin typeface="Arial Narrow" panose="020B0606020202030204" pitchFamily="34" charset="0"/>
              </a:rPr>
              <a:t> sectoral </a:t>
            </a:r>
            <a:r>
              <a:rPr lang="en-US" sz="2000" dirty="0" err="1">
                <a:latin typeface="Arial Narrow" panose="020B0606020202030204" pitchFamily="34" charset="0"/>
              </a:rPr>
              <a:t>dalam</a:t>
            </a:r>
            <a:r>
              <a:rPr lang="en-US" sz="2000" dirty="0">
                <a:latin typeface="Arial Narrow" panose="020B0606020202030204" pitchFamily="34" charset="0"/>
              </a:rPr>
              <a:t> </a:t>
            </a:r>
            <a:r>
              <a:rPr lang="en-US" sz="2000" dirty="0" err="1">
                <a:latin typeface="Arial Narrow" panose="020B0606020202030204" pitchFamily="34" charset="0"/>
              </a:rPr>
              <a:t>penyelenggaraan</a:t>
            </a:r>
            <a:r>
              <a:rPr lang="en-US" sz="2000" dirty="0">
                <a:latin typeface="Arial Narrow" panose="020B0606020202030204" pitchFamily="34" charset="0"/>
              </a:rPr>
              <a:t> </a:t>
            </a:r>
            <a:r>
              <a:rPr lang="en-US" sz="2000" b="1" dirty="0">
                <a:solidFill>
                  <a:srgbClr val="C00000"/>
                </a:solidFill>
                <a:latin typeface="Arial Narrow" panose="020B0606020202030204" pitchFamily="34" charset="0"/>
              </a:rPr>
              <a:t>Satgas Saber </a:t>
            </a:r>
            <a:r>
              <a:rPr lang="en-US" sz="2000" b="1" dirty="0" err="1">
                <a:solidFill>
                  <a:srgbClr val="C00000"/>
                </a:solidFill>
                <a:latin typeface="Arial Narrow" panose="020B0606020202030204" pitchFamily="34" charset="0"/>
              </a:rPr>
              <a:t>pungli</a:t>
            </a:r>
            <a:r>
              <a:rPr lang="en-US" sz="2000" b="1" dirty="0">
                <a:solidFill>
                  <a:srgbClr val="C00000"/>
                </a:solidFill>
                <a:latin typeface="Arial Narrow" panose="020B0606020202030204" pitchFamily="34" charset="0"/>
              </a:rPr>
              <a:t> </a:t>
            </a:r>
            <a:r>
              <a:rPr lang="en-US" sz="2000" dirty="0" err="1">
                <a:latin typeface="Arial Narrow" panose="020B0606020202030204" pitchFamily="34" charset="0"/>
              </a:rPr>
              <a:t>sebagai</a:t>
            </a:r>
            <a:r>
              <a:rPr lang="en-US" sz="2000" dirty="0">
                <a:latin typeface="Arial Narrow" panose="020B0606020202030204" pitchFamily="34" charset="0"/>
              </a:rPr>
              <a:t> strategi </a:t>
            </a:r>
            <a:r>
              <a:rPr lang="en-US" sz="2000" dirty="0" err="1">
                <a:latin typeface="Arial Narrow" panose="020B0606020202030204" pitchFamily="34" charset="0"/>
              </a:rPr>
              <a:t>percepatan</a:t>
            </a:r>
            <a:r>
              <a:rPr lang="en-US" sz="2000" dirty="0">
                <a:latin typeface="Arial Narrow" panose="020B0606020202030204" pitchFamily="34" charset="0"/>
              </a:rPr>
              <a:t> reformasi </a:t>
            </a:r>
            <a:r>
              <a:rPr lang="en-US" sz="2000" dirty="0" err="1">
                <a:latin typeface="Arial Narrow" panose="020B0606020202030204" pitchFamily="34" charset="0"/>
              </a:rPr>
              <a:t>birokrasi</a:t>
            </a:r>
            <a:r>
              <a:rPr lang="en-US" sz="2000" dirty="0">
                <a:latin typeface="Arial Narrow" panose="020B0606020202030204" pitchFamily="34" charset="0"/>
              </a:rPr>
              <a:t> yang </a:t>
            </a:r>
            <a:r>
              <a:rPr lang="en-US" sz="2000" dirty="0" err="1">
                <a:latin typeface="Arial Narrow" panose="020B0606020202030204" pitchFamily="34" charset="0"/>
              </a:rPr>
              <a:t>bersih</a:t>
            </a:r>
            <a:r>
              <a:rPr lang="en-US" sz="2000" dirty="0">
                <a:latin typeface="Arial Narrow" panose="020B0606020202030204" pitchFamily="34" charset="0"/>
              </a:rPr>
              <a:t> dan </a:t>
            </a:r>
            <a:r>
              <a:rPr lang="en-US" sz="2000" dirty="0" err="1">
                <a:latin typeface="Arial Narrow" panose="020B0606020202030204" pitchFamily="34" charset="0"/>
              </a:rPr>
              <a:t>bebas</a:t>
            </a:r>
            <a:r>
              <a:rPr lang="en-US" sz="2000" dirty="0">
                <a:latin typeface="Arial Narrow" panose="020B0606020202030204" pitchFamily="34" charset="0"/>
              </a:rPr>
              <a:t> </a:t>
            </a:r>
            <a:r>
              <a:rPr lang="en-US" sz="2000" dirty="0" err="1">
                <a:latin typeface="Arial Narrow" panose="020B0606020202030204" pitchFamily="34" charset="0"/>
              </a:rPr>
              <a:t>dari</a:t>
            </a:r>
            <a:r>
              <a:rPr lang="en-US" sz="2000" dirty="0">
                <a:latin typeface="Arial Narrow" panose="020B0606020202030204" pitchFamily="34" charset="0"/>
              </a:rPr>
              <a:t> </a:t>
            </a:r>
            <a:r>
              <a:rPr lang="en-US" sz="2000" dirty="0" err="1">
                <a:latin typeface="Arial Narrow" panose="020B0606020202030204" pitchFamily="34" charset="0"/>
              </a:rPr>
              <a:t>praktek</a:t>
            </a:r>
            <a:r>
              <a:rPr lang="en-US" sz="2000" dirty="0">
                <a:latin typeface="Arial Narrow" panose="020B0606020202030204" pitchFamily="34" charset="0"/>
              </a:rPr>
              <a:t> </a:t>
            </a:r>
            <a:r>
              <a:rPr lang="en-US" sz="2000" dirty="0" err="1">
                <a:latin typeface="Arial Narrow" panose="020B0606020202030204" pitchFamily="34" charset="0"/>
              </a:rPr>
              <a:t>korupsi</a:t>
            </a:r>
            <a:r>
              <a:rPr lang="en-US" sz="2000" dirty="0">
                <a:latin typeface="Arial Narrow" panose="020B0606020202030204" pitchFamily="34" charset="0"/>
              </a:rPr>
              <a:t>;</a:t>
            </a:r>
          </a:p>
          <a:p>
            <a:pPr marL="457200" indent="-457200" algn="just">
              <a:buAutoNum type="arabicPeriod"/>
            </a:pPr>
            <a:r>
              <a:rPr lang="en-US" sz="2000" dirty="0" err="1">
                <a:latin typeface="Arial Narrow" panose="020B0606020202030204" pitchFamily="34" charset="0"/>
              </a:rPr>
              <a:t>Penguatan</a:t>
            </a:r>
            <a:r>
              <a:rPr lang="en-US" sz="2000" dirty="0">
                <a:latin typeface="Arial Narrow" panose="020B0606020202030204" pitchFamily="34" charset="0"/>
              </a:rPr>
              <a:t> </a:t>
            </a:r>
            <a:r>
              <a:rPr lang="en-US" sz="2000" b="1" dirty="0" err="1">
                <a:solidFill>
                  <a:schemeClr val="accent1">
                    <a:lumMod val="50000"/>
                  </a:schemeClr>
                </a:solidFill>
                <a:latin typeface="Arial Narrow" panose="020B0606020202030204" pitchFamily="34" charset="0"/>
              </a:rPr>
              <a:t>kepemimpinan</a:t>
            </a:r>
            <a:r>
              <a:rPr lang="en-US" sz="2000" b="1" dirty="0">
                <a:solidFill>
                  <a:schemeClr val="accent1">
                    <a:lumMod val="50000"/>
                  </a:schemeClr>
                </a:solidFill>
                <a:latin typeface="Arial Narrow" panose="020B0606020202030204" pitchFamily="34" charset="0"/>
              </a:rPr>
              <a:t> </a:t>
            </a:r>
            <a:r>
              <a:rPr lang="en-US" sz="2000" b="1" dirty="0" err="1">
                <a:solidFill>
                  <a:schemeClr val="accent1">
                    <a:lumMod val="50000"/>
                  </a:schemeClr>
                </a:solidFill>
                <a:latin typeface="Arial Narrow" panose="020B0606020202030204" pitchFamily="34" charset="0"/>
              </a:rPr>
              <a:t>transformasional</a:t>
            </a:r>
            <a:r>
              <a:rPr lang="en-US" sz="2000" b="1" dirty="0">
                <a:solidFill>
                  <a:schemeClr val="accent1">
                    <a:lumMod val="50000"/>
                  </a:schemeClr>
                </a:solidFill>
                <a:latin typeface="Arial Narrow" panose="020B0606020202030204" pitchFamily="34" charset="0"/>
              </a:rPr>
              <a:t> </a:t>
            </a:r>
            <a:r>
              <a:rPr lang="en-US" sz="2000" dirty="0" err="1">
                <a:latin typeface="Arial Narrow" panose="020B0606020202030204" pitchFamily="34" charset="0"/>
              </a:rPr>
              <a:t>dalam</a:t>
            </a:r>
            <a:r>
              <a:rPr lang="en-US" sz="2000" dirty="0">
                <a:latin typeface="Arial Narrow" panose="020B0606020202030204" pitchFamily="34" charset="0"/>
              </a:rPr>
              <a:t> </a:t>
            </a:r>
            <a:r>
              <a:rPr lang="en-US" sz="2000" dirty="0" err="1">
                <a:latin typeface="Arial Narrow" panose="020B0606020202030204" pitchFamily="34" charset="0"/>
              </a:rPr>
              <a:t>meningkatkan</a:t>
            </a:r>
            <a:r>
              <a:rPr lang="en-US" sz="2000" dirty="0">
                <a:latin typeface="Arial Narrow" panose="020B0606020202030204" pitchFamily="34" charset="0"/>
              </a:rPr>
              <a:t> </a:t>
            </a:r>
            <a:r>
              <a:rPr lang="en-US" sz="2000" dirty="0" err="1">
                <a:latin typeface="Arial Narrow" panose="020B0606020202030204" pitchFamily="34" charset="0"/>
              </a:rPr>
              <a:t>kepatuhan</a:t>
            </a:r>
            <a:r>
              <a:rPr lang="en-US" sz="2000" dirty="0">
                <a:latin typeface="Arial Narrow" panose="020B0606020202030204" pitchFamily="34" charset="0"/>
              </a:rPr>
              <a:t> </a:t>
            </a:r>
            <a:r>
              <a:rPr lang="en-US" sz="2000" dirty="0" err="1">
                <a:latin typeface="Arial Narrow" panose="020B0606020202030204" pitchFamily="34" charset="0"/>
              </a:rPr>
              <a:t>penyelenggaraan</a:t>
            </a:r>
            <a:r>
              <a:rPr lang="en-US" sz="2000" dirty="0">
                <a:latin typeface="Arial Narrow" panose="020B0606020202030204" pitchFamily="34" charset="0"/>
              </a:rPr>
              <a:t> </a:t>
            </a:r>
            <a:r>
              <a:rPr lang="en-US" sz="2000" dirty="0" err="1">
                <a:latin typeface="Arial Narrow" panose="020B0606020202030204" pitchFamily="34" charset="0"/>
              </a:rPr>
              <a:t>pelayanan</a:t>
            </a:r>
            <a:r>
              <a:rPr lang="en-US" sz="2000" dirty="0">
                <a:latin typeface="Arial Narrow" panose="020B0606020202030204" pitchFamily="34" charset="0"/>
              </a:rPr>
              <a:t> public </a:t>
            </a:r>
            <a:r>
              <a:rPr lang="en-US" sz="2000" dirty="0" err="1">
                <a:latin typeface="Arial Narrow" panose="020B0606020202030204" pitchFamily="34" charset="0"/>
              </a:rPr>
              <a:t>sebagai</a:t>
            </a:r>
            <a:r>
              <a:rPr lang="en-US" sz="2000" dirty="0">
                <a:latin typeface="Arial Narrow" panose="020B0606020202030204" pitchFamily="34" charset="0"/>
              </a:rPr>
              <a:t> </a:t>
            </a:r>
            <a:r>
              <a:rPr lang="en-US" sz="2000" b="1" dirty="0">
                <a:solidFill>
                  <a:srgbClr val="3A21F3"/>
                </a:solidFill>
                <a:latin typeface="Arial Narrow" panose="020B0606020202030204" pitchFamily="34" charset="0"/>
              </a:rPr>
              <a:t>reformasi </a:t>
            </a:r>
            <a:r>
              <a:rPr lang="en-US" sz="2000" b="1" dirty="0" err="1">
                <a:solidFill>
                  <a:srgbClr val="3A21F3"/>
                </a:solidFill>
                <a:latin typeface="Arial Narrow" panose="020B0606020202030204" pitchFamily="34" charset="0"/>
              </a:rPr>
              <a:t>birokrasi</a:t>
            </a:r>
            <a:r>
              <a:rPr lang="en-US" sz="2000" b="1" dirty="0">
                <a:solidFill>
                  <a:srgbClr val="3A21F3"/>
                </a:solidFill>
                <a:latin typeface="Arial Narrow" panose="020B0606020202030204" pitchFamily="34" charset="0"/>
              </a:rPr>
              <a:t> </a:t>
            </a:r>
            <a:r>
              <a:rPr lang="en-US" sz="2000" b="1" dirty="0" err="1">
                <a:solidFill>
                  <a:srgbClr val="00B050"/>
                </a:solidFill>
                <a:latin typeface="Arial Narrow" panose="020B0606020202030204" pitchFamily="34" charset="0"/>
              </a:rPr>
              <a:t>bebas</a:t>
            </a:r>
            <a:r>
              <a:rPr lang="en-US" sz="2000" b="1" dirty="0">
                <a:solidFill>
                  <a:srgbClr val="00B050"/>
                </a:solidFill>
                <a:latin typeface="Arial Narrow" panose="020B0606020202030204" pitchFamily="34" charset="0"/>
              </a:rPr>
              <a:t> </a:t>
            </a:r>
            <a:r>
              <a:rPr lang="en-US" sz="2000" b="1" dirty="0" err="1">
                <a:solidFill>
                  <a:srgbClr val="00B050"/>
                </a:solidFill>
                <a:latin typeface="Arial Narrow" panose="020B0606020202030204" pitchFamily="34" charset="0"/>
              </a:rPr>
              <a:t>dari</a:t>
            </a:r>
            <a:r>
              <a:rPr lang="en-US" sz="2000" b="1" dirty="0">
                <a:solidFill>
                  <a:srgbClr val="00B050"/>
                </a:solidFill>
                <a:latin typeface="Arial Narrow" panose="020B0606020202030204" pitchFamily="34" charset="0"/>
              </a:rPr>
              <a:t> </a:t>
            </a:r>
            <a:r>
              <a:rPr lang="en-US" sz="2000" b="1" dirty="0" err="1">
                <a:solidFill>
                  <a:srgbClr val="00B050"/>
                </a:solidFill>
                <a:latin typeface="Arial Narrow" panose="020B0606020202030204" pitchFamily="34" charset="0"/>
              </a:rPr>
              <a:t>korupsi</a:t>
            </a:r>
            <a:r>
              <a:rPr lang="en-US" sz="2000" dirty="0">
                <a:latin typeface="Arial Narrow" panose="020B0606020202030204" pitchFamily="34" charset="0"/>
              </a:rPr>
              <a:t>;</a:t>
            </a:r>
          </a:p>
          <a:p>
            <a:pPr marL="457200" indent="-457200" algn="just">
              <a:buAutoNum type="arabicPeriod"/>
            </a:pPr>
            <a:r>
              <a:rPr lang="en-US" sz="2000" dirty="0" err="1">
                <a:latin typeface="Arial Narrow" panose="020B0606020202030204" pitchFamily="34" charset="0"/>
              </a:rPr>
              <a:t>Penguaan</a:t>
            </a:r>
            <a:r>
              <a:rPr lang="en-US" sz="2000" dirty="0">
                <a:latin typeface="Arial Narrow" panose="020B0606020202030204" pitchFamily="34" charset="0"/>
              </a:rPr>
              <a:t> </a:t>
            </a:r>
            <a:r>
              <a:rPr lang="en-US" sz="2000" b="1" dirty="0" err="1">
                <a:solidFill>
                  <a:srgbClr val="C00000"/>
                </a:solidFill>
                <a:latin typeface="Arial Narrow" panose="020B0606020202030204" pitchFamily="34" charset="0"/>
              </a:rPr>
              <a:t>kepemimpinan</a:t>
            </a:r>
            <a:r>
              <a:rPr lang="en-US" sz="2000" b="1" dirty="0">
                <a:solidFill>
                  <a:srgbClr val="C00000"/>
                </a:solidFill>
                <a:latin typeface="Arial Narrow" panose="020B0606020202030204" pitchFamily="34" charset="0"/>
              </a:rPr>
              <a:t> </a:t>
            </a:r>
            <a:r>
              <a:rPr lang="en-US" sz="2000" b="1" dirty="0" err="1">
                <a:solidFill>
                  <a:srgbClr val="C00000"/>
                </a:solidFill>
                <a:latin typeface="Arial Narrow" panose="020B0606020202030204" pitchFamily="34" charset="0"/>
              </a:rPr>
              <a:t>berintegritas</a:t>
            </a:r>
            <a:r>
              <a:rPr lang="en-US" sz="2000" b="1" dirty="0">
                <a:solidFill>
                  <a:srgbClr val="C00000"/>
                </a:solidFill>
                <a:latin typeface="Arial Narrow" panose="020B0606020202030204" pitchFamily="34" charset="0"/>
              </a:rPr>
              <a:t> </a:t>
            </a:r>
            <a:r>
              <a:rPr lang="en-US" sz="2000" dirty="0" err="1">
                <a:latin typeface="Arial Narrow" panose="020B0606020202030204" pitchFamily="34" charset="0"/>
              </a:rPr>
              <a:t>dalam</a:t>
            </a:r>
            <a:r>
              <a:rPr lang="en-US" sz="2000" dirty="0">
                <a:latin typeface="Arial Narrow" panose="020B0606020202030204" pitchFamily="34" charset="0"/>
              </a:rPr>
              <a:t> </a:t>
            </a:r>
            <a:r>
              <a:rPr lang="en-US" sz="2000" dirty="0" err="1">
                <a:latin typeface="Arial Narrow" panose="020B0606020202030204" pitchFamily="34" charset="0"/>
              </a:rPr>
              <a:t>mewujudkan</a:t>
            </a:r>
            <a:r>
              <a:rPr lang="en-US" sz="2000" dirty="0">
                <a:latin typeface="Arial Narrow" panose="020B0606020202030204" pitchFamily="34" charset="0"/>
              </a:rPr>
              <a:t> </a:t>
            </a:r>
            <a:r>
              <a:rPr lang="en-US" sz="2000" b="1" dirty="0">
                <a:solidFill>
                  <a:srgbClr val="002060"/>
                </a:solidFill>
                <a:latin typeface="Arial Narrow" panose="020B0606020202030204" pitchFamily="34" charset="0"/>
              </a:rPr>
              <a:t>tata Kelola </a:t>
            </a:r>
            <a:r>
              <a:rPr lang="en-US" sz="2000" b="1" dirty="0" err="1">
                <a:solidFill>
                  <a:srgbClr val="002060"/>
                </a:solidFill>
                <a:latin typeface="Arial Narrow" panose="020B0606020202030204" pitchFamily="34" charset="0"/>
              </a:rPr>
              <a:t>pemerintahan</a:t>
            </a:r>
            <a:r>
              <a:rPr lang="en-US" sz="2000" b="1" dirty="0">
                <a:solidFill>
                  <a:srgbClr val="002060"/>
                </a:solidFill>
                <a:latin typeface="Arial Narrow" panose="020B0606020202030204" pitchFamily="34" charset="0"/>
              </a:rPr>
              <a:t> </a:t>
            </a:r>
            <a:r>
              <a:rPr lang="en-US" sz="2000" dirty="0">
                <a:latin typeface="Arial Narrow" panose="020B0606020202030204" pitchFamily="34" charset="0"/>
              </a:rPr>
              <a:t>yang </a:t>
            </a:r>
            <a:r>
              <a:rPr lang="en-US" sz="2000" dirty="0" err="1">
                <a:latin typeface="Arial Narrow" panose="020B0606020202030204" pitchFamily="34" charset="0"/>
              </a:rPr>
              <a:t>bersih</a:t>
            </a:r>
            <a:r>
              <a:rPr lang="en-US" sz="2000" dirty="0">
                <a:latin typeface="Arial Narrow" panose="020B0606020202030204" pitchFamily="34" charset="0"/>
              </a:rPr>
              <a:t> dan </a:t>
            </a:r>
            <a:r>
              <a:rPr lang="en-US" sz="2000" dirty="0" err="1">
                <a:latin typeface="Arial Narrow" panose="020B0606020202030204" pitchFamily="34" charset="0"/>
              </a:rPr>
              <a:t>akuntabel</a:t>
            </a:r>
            <a:r>
              <a:rPr lang="en-US" sz="2000" dirty="0">
                <a:latin typeface="Arial Narrow" panose="020B0606020202030204" pitchFamily="34" charset="0"/>
              </a:rPr>
              <a:t>.</a:t>
            </a:r>
            <a:endParaRPr lang="id-ID" sz="2000" dirty="0">
              <a:latin typeface="Arial Narrow" panose="020B0606020202030204" pitchFamily="34" charset="0"/>
            </a:endParaRPr>
          </a:p>
        </p:txBody>
      </p:sp>
    </p:spTree>
    <p:extLst>
      <p:ext uri="{BB962C8B-B14F-4D97-AF65-F5344CB8AC3E}">
        <p14:creationId xmlns:p14="http://schemas.microsoft.com/office/powerpoint/2010/main" val="2910979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C14C8D6-596A-BA03-9F9D-03C9A55111E9}"/>
              </a:ext>
            </a:extLst>
          </p:cNvPr>
          <p:cNvSpPr txBox="1"/>
          <p:nvPr/>
        </p:nvSpPr>
        <p:spPr>
          <a:xfrm>
            <a:off x="6282957" y="3765123"/>
            <a:ext cx="5668040" cy="1785104"/>
          </a:xfrm>
          <a:prstGeom prst="rect">
            <a:avLst/>
          </a:prstGeom>
          <a:noFill/>
          <a:ln w="28575">
            <a:solidFill>
              <a:schemeClr val="accent1"/>
            </a:solidFill>
          </a:ln>
        </p:spPr>
        <p:txBody>
          <a:bodyPr wrap="square">
            <a:spAutoFit/>
          </a:bodyPr>
          <a:lstStyle/>
          <a:p>
            <a:pPr algn="ctr"/>
            <a:r>
              <a:rPr lang="id-ID" sz="2200" b="1" i="0" dirty="0">
                <a:solidFill>
                  <a:srgbClr val="00B050"/>
                </a:solidFill>
                <a:latin typeface="Arial Narrow" panose="020B0606020202030204" pitchFamily="34" charset="0"/>
                <a:cs typeface="Arial" panose="020B0604020202020204" pitchFamily="34" charset="0"/>
              </a:rPr>
              <a:t>Transformasi Birokrasi </a:t>
            </a:r>
            <a:r>
              <a:rPr lang="id-ID" sz="2200" b="0" i="0" dirty="0">
                <a:effectLst/>
                <a:latin typeface="Arial Narrow" panose="020B0606020202030204" pitchFamily="34" charset="0"/>
                <a:cs typeface="Arial" panose="020B0604020202020204" pitchFamily="34" charset="0"/>
              </a:rPr>
              <a:t>adalah perubahan perilaku birokra</a:t>
            </a:r>
            <a:r>
              <a:rPr lang="en-US" sz="2200" b="0" i="0" dirty="0" err="1">
                <a:effectLst/>
                <a:latin typeface="Arial Narrow" panose="020B0606020202030204" pitchFamily="34" charset="0"/>
                <a:cs typeface="Arial" panose="020B0604020202020204" pitchFamily="34" charset="0"/>
              </a:rPr>
              <a:t>si</a:t>
            </a:r>
            <a:r>
              <a:rPr lang="id-ID" sz="2200" b="0" i="0" dirty="0">
                <a:effectLst/>
                <a:latin typeface="Arial Narrow" panose="020B0606020202030204" pitchFamily="34" charset="0"/>
                <a:cs typeface="Arial" panose="020B0604020202020204" pitchFamily="34" charset="0"/>
              </a:rPr>
              <a:t> yang memberi kesadaran baru</a:t>
            </a:r>
            <a:r>
              <a:rPr lang="en-US" sz="2200" b="0" i="0" dirty="0">
                <a:effectLst/>
                <a:latin typeface="Arial Narrow" panose="020B0606020202030204" pitchFamily="34" charset="0"/>
                <a:cs typeface="Arial" panose="020B0604020202020204" pitchFamily="34" charset="0"/>
              </a:rPr>
              <a:t> dan</a:t>
            </a:r>
            <a:r>
              <a:rPr lang="id-ID" sz="2200" b="0" i="0" dirty="0">
                <a:effectLst/>
                <a:latin typeface="Arial Narrow" panose="020B0606020202030204" pitchFamily="34" charset="0"/>
                <a:cs typeface="Arial" panose="020B0604020202020204" pitchFamily="34" charset="0"/>
              </a:rPr>
              <a:t> pemerintah dibentuk </a:t>
            </a:r>
            <a:r>
              <a:rPr lang="id-ID" sz="2200" b="1" i="0" dirty="0">
                <a:solidFill>
                  <a:schemeClr val="bg2">
                    <a:lumMod val="50000"/>
                  </a:schemeClr>
                </a:solidFill>
                <a:effectLst/>
                <a:latin typeface="Arial Narrow" panose="020B0606020202030204" pitchFamily="34" charset="0"/>
                <a:cs typeface="Arial" panose="020B0604020202020204" pitchFamily="34" charset="0"/>
              </a:rPr>
              <a:t>tidak untuk melayani dirinya sendiri </a:t>
            </a:r>
            <a:r>
              <a:rPr lang="id-ID" sz="2200" b="1" i="0" dirty="0">
                <a:solidFill>
                  <a:srgbClr val="FF0000"/>
                </a:solidFill>
                <a:effectLst/>
                <a:latin typeface="Arial Narrow" panose="020B0606020202030204" pitchFamily="34" charset="0"/>
                <a:cs typeface="Arial" panose="020B0604020202020204" pitchFamily="34" charset="0"/>
              </a:rPr>
              <a:t>tetapi untuk melayani rakyat</a:t>
            </a:r>
            <a:r>
              <a:rPr lang="en-US" sz="2200" b="1" i="0" dirty="0">
                <a:solidFill>
                  <a:srgbClr val="FF0000"/>
                </a:solidFill>
                <a:effectLst/>
                <a:latin typeface="Arial Narrow" panose="020B0606020202030204" pitchFamily="34" charset="0"/>
                <a:cs typeface="Arial" panose="020B0604020202020204" pitchFamily="34" charset="0"/>
              </a:rPr>
              <a:t> </a:t>
            </a:r>
            <a:r>
              <a:rPr lang="en-US" sz="2200" b="0" i="0" dirty="0">
                <a:effectLst/>
                <a:latin typeface="Arial Narrow" panose="020B0606020202030204" pitchFamily="34" charset="0"/>
                <a:cs typeface="Arial" panose="020B0604020202020204" pitchFamily="34" charset="0"/>
              </a:rPr>
              <a:t>(</a:t>
            </a:r>
            <a:r>
              <a:rPr lang="id-ID" sz="2200" b="0" i="0" dirty="0">
                <a:effectLst/>
                <a:latin typeface="Arial Narrow" panose="020B0606020202030204" pitchFamily="34" charset="0"/>
                <a:cs typeface="Arial" panose="020B0604020202020204" pitchFamily="34" charset="0"/>
              </a:rPr>
              <a:t>Hasto Wardoyo</a:t>
            </a:r>
            <a:r>
              <a:rPr lang="en-US" sz="2200" b="0" i="0" dirty="0">
                <a:effectLst/>
                <a:latin typeface="Arial Narrow" panose="020B0606020202030204" pitchFamily="34" charset="0"/>
                <a:cs typeface="Arial" panose="020B0604020202020204" pitchFamily="34" charset="0"/>
              </a:rPr>
              <a:t>)</a:t>
            </a:r>
            <a:endParaRPr lang="id-ID" sz="2200" dirty="0">
              <a:latin typeface="Arial Narrow" panose="020B0606020202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C539253-7ADE-D7CF-099C-2067F93E5F93}"/>
              </a:ext>
            </a:extLst>
          </p:cNvPr>
          <p:cNvSpPr txBox="1"/>
          <p:nvPr/>
        </p:nvSpPr>
        <p:spPr>
          <a:xfrm>
            <a:off x="7321845" y="1114163"/>
            <a:ext cx="4083789" cy="1446550"/>
          </a:xfrm>
          <a:prstGeom prst="rect">
            <a:avLst/>
          </a:prstGeom>
          <a:noFill/>
          <a:ln w="28575">
            <a:solidFill>
              <a:schemeClr val="accent1"/>
            </a:solidFill>
          </a:ln>
        </p:spPr>
        <p:txBody>
          <a:bodyPr wrap="square">
            <a:spAutoFit/>
          </a:bodyPr>
          <a:lstStyle/>
          <a:p>
            <a:pPr algn="ctr"/>
            <a:r>
              <a:rPr lang="id-ID" sz="2200" b="1" i="1" dirty="0">
                <a:solidFill>
                  <a:srgbClr val="002060"/>
                </a:solidFill>
                <a:effectLst/>
                <a:latin typeface="Arial Narrow" panose="020B0606020202030204" pitchFamily="34" charset="0"/>
              </a:rPr>
              <a:t>Agile Bureaucracy</a:t>
            </a:r>
            <a:r>
              <a:rPr lang="en-US" sz="2200" b="1" i="1" dirty="0">
                <a:solidFill>
                  <a:srgbClr val="002060"/>
                </a:solidFill>
                <a:effectLst/>
                <a:latin typeface="Arial Narrow" panose="020B0606020202030204" pitchFamily="34" charset="0"/>
              </a:rPr>
              <a:t> </a:t>
            </a:r>
            <a:r>
              <a:rPr lang="en-US" sz="2200" b="1" i="0" dirty="0">
                <a:solidFill>
                  <a:schemeClr val="accent3">
                    <a:lumMod val="75000"/>
                  </a:schemeClr>
                </a:solidFill>
                <a:effectLst/>
                <a:latin typeface="Arial Narrow" panose="020B0606020202030204" pitchFamily="34" charset="0"/>
              </a:rPr>
              <a:t>y</a:t>
            </a:r>
            <a:r>
              <a:rPr lang="id-ID" sz="2200" b="1" i="0" dirty="0">
                <a:solidFill>
                  <a:schemeClr val="accent3">
                    <a:lumMod val="75000"/>
                  </a:schemeClr>
                </a:solidFill>
                <a:effectLst/>
                <a:latin typeface="Arial Narrow" panose="020B0606020202030204" pitchFamily="34" charset="0"/>
              </a:rPr>
              <a:t>akni birokrasi yang</a:t>
            </a:r>
            <a:r>
              <a:rPr lang="id-ID" sz="2200" b="1" i="0" dirty="0">
                <a:solidFill>
                  <a:schemeClr val="bg2">
                    <a:lumMod val="75000"/>
                  </a:schemeClr>
                </a:solidFill>
                <a:effectLst/>
                <a:latin typeface="Arial Narrow" panose="020B0606020202030204" pitchFamily="34" charset="0"/>
              </a:rPr>
              <a:t> </a:t>
            </a:r>
            <a:r>
              <a:rPr lang="id-ID" sz="2200" b="1" i="0" dirty="0">
                <a:solidFill>
                  <a:srgbClr val="002060"/>
                </a:solidFill>
                <a:effectLst/>
                <a:latin typeface="Arial Narrow" panose="020B0606020202030204" pitchFamily="34" charset="0"/>
              </a:rPr>
              <a:t>lincah</a:t>
            </a:r>
            <a:r>
              <a:rPr lang="id-ID" sz="2200" b="1" i="0" dirty="0">
                <a:solidFill>
                  <a:schemeClr val="bg2">
                    <a:lumMod val="75000"/>
                  </a:schemeClr>
                </a:solidFill>
                <a:effectLst/>
                <a:latin typeface="Arial Narrow" panose="020B0606020202030204" pitchFamily="34" charset="0"/>
              </a:rPr>
              <a:t>, </a:t>
            </a:r>
            <a:r>
              <a:rPr lang="id-ID" sz="2200" b="1" i="0" dirty="0">
                <a:solidFill>
                  <a:srgbClr val="00B050"/>
                </a:solidFill>
                <a:effectLst/>
                <a:latin typeface="Arial Narrow" panose="020B0606020202030204" pitchFamily="34" charset="0"/>
              </a:rPr>
              <a:t>lentur</a:t>
            </a:r>
            <a:r>
              <a:rPr lang="id-ID" sz="2200" b="1" i="0" dirty="0">
                <a:solidFill>
                  <a:schemeClr val="bg2">
                    <a:lumMod val="75000"/>
                  </a:schemeClr>
                </a:solidFill>
                <a:effectLst/>
                <a:latin typeface="Arial Narrow" panose="020B0606020202030204" pitchFamily="34" charset="0"/>
              </a:rPr>
              <a:t>, </a:t>
            </a:r>
            <a:r>
              <a:rPr lang="id-ID" sz="2200" b="1" i="0" dirty="0">
                <a:solidFill>
                  <a:srgbClr val="0070C0"/>
                </a:solidFill>
                <a:effectLst/>
                <a:latin typeface="Arial Narrow" panose="020B0606020202030204" pitchFamily="34" charset="0"/>
              </a:rPr>
              <a:t>fleksibel</a:t>
            </a:r>
            <a:r>
              <a:rPr lang="id-ID" sz="2200" b="1" i="0" dirty="0">
                <a:solidFill>
                  <a:schemeClr val="bg2">
                    <a:lumMod val="75000"/>
                  </a:schemeClr>
                </a:solidFill>
                <a:effectLst/>
                <a:latin typeface="Arial Narrow" panose="020B0606020202030204" pitchFamily="34" charset="0"/>
              </a:rPr>
              <a:t>, </a:t>
            </a:r>
            <a:r>
              <a:rPr lang="id-ID" sz="2200" b="1" i="0" dirty="0">
                <a:solidFill>
                  <a:srgbClr val="C67F0C"/>
                </a:solidFill>
                <a:effectLst/>
                <a:latin typeface="Arial Narrow" panose="020B0606020202030204" pitchFamily="34" charset="0"/>
              </a:rPr>
              <a:t>namun tangguh karena situasi yang kita hadapi sangat dinamis.</a:t>
            </a:r>
            <a:endParaRPr lang="id-ID" sz="2200" b="1" dirty="0">
              <a:solidFill>
                <a:srgbClr val="C67F0C"/>
              </a:solidFill>
              <a:latin typeface="Arial Narrow" panose="020B0606020202030204" pitchFamily="34" charset="0"/>
            </a:endParaRPr>
          </a:p>
        </p:txBody>
      </p:sp>
      <p:grpSp>
        <p:nvGrpSpPr>
          <p:cNvPr id="23" name="Group 22">
            <a:extLst>
              <a:ext uri="{FF2B5EF4-FFF2-40B4-BE49-F238E27FC236}">
                <a16:creationId xmlns:a16="http://schemas.microsoft.com/office/drawing/2014/main" id="{7DB541E5-E850-B815-C1F9-4901059FEE10}"/>
              </a:ext>
            </a:extLst>
          </p:cNvPr>
          <p:cNvGrpSpPr/>
          <p:nvPr/>
        </p:nvGrpSpPr>
        <p:grpSpPr>
          <a:xfrm>
            <a:off x="786366" y="1124681"/>
            <a:ext cx="4749209" cy="4801314"/>
            <a:chOff x="6096000" y="936240"/>
            <a:chExt cx="4749209" cy="4801314"/>
          </a:xfrm>
        </p:grpSpPr>
        <p:sp>
          <p:nvSpPr>
            <p:cNvPr id="24" name="TextBox 23">
              <a:extLst>
                <a:ext uri="{FF2B5EF4-FFF2-40B4-BE49-F238E27FC236}">
                  <a16:creationId xmlns:a16="http://schemas.microsoft.com/office/drawing/2014/main" id="{1EE65F77-3BAE-29AE-54B8-05DE1AEC70A7}"/>
                </a:ext>
              </a:extLst>
            </p:cNvPr>
            <p:cNvSpPr txBox="1"/>
            <p:nvPr/>
          </p:nvSpPr>
          <p:spPr>
            <a:xfrm>
              <a:off x="6096000" y="936240"/>
              <a:ext cx="4749209" cy="2123658"/>
            </a:xfrm>
            <a:prstGeom prst="rect">
              <a:avLst/>
            </a:prstGeom>
            <a:noFill/>
            <a:ln w="28575">
              <a:solidFill>
                <a:schemeClr val="accent1"/>
              </a:solidFill>
            </a:ln>
          </p:spPr>
          <p:txBody>
            <a:bodyPr wrap="square">
              <a:spAutoFit/>
            </a:bodyPr>
            <a:lstStyle/>
            <a:p>
              <a:pPr algn="ctr"/>
              <a:r>
                <a:rPr lang="id-ID" sz="2200" b="1" i="0" dirty="0">
                  <a:solidFill>
                    <a:srgbClr val="0070C0"/>
                  </a:solidFill>
                  <a:effectLst/>
                  <a:latin typeface="Arial Narrow" panose="020B0606020202030204" pitchFamily="34" charset="0"/>
                </a:rPr>
                <a:t>Revolusi industri 4.0</a:t>
              </a:r>
              <a:r>
                <a:rPr lang="id-ID" sz="2200" b="0" i="0" dirty="0">
                  <a:solidFill>
                    <a:srgbClr val="0070C0"/>
                  </a:solidFill>
                  <a:effectLst/>
                  <a:latin typeface="Arial Narrow" panose="020B0606020202030204" pitchFamily="34" charset="0"/>
                </a:rPr>
                <a:t> </a:t>
              </a:r>
              <a:r>
                <a:rPr lang="id-ID" sz="2200" b="0" i="0" dirty="0">
                  <a:effectLst/>
                  <a:latin typeface="Arial Narrow" panose="020B0606020202030204" pitchFamily="34" charset="0"/>
                </a:rPr>
                <a:t>atau</a:t>
              </a:r>
              <a:r>
                <a:rPr lang="id-ID" sz="2200" b="0" i="0" dirty="0">
                  <a:solidFill>
                    <a:srgbClr val="0070C0"/>
                  </a:solidFill>
                  <a:effectLst/>
                  <a:latin typeface="Arial Narrow" panose="020B0606020202030204" pitchFamily="34" charset="0"/>
                </a:rPr>
                <a:t> </a:t>
              </a:r>
              <a:r>
                <a:rPr lang="id-ID" sz="2200" b="0" i="0" dirty="0">
                  <a:effectLst/>
                  <a:latin typeface="Arial Narrow" panose="020B0606020202030204" pitchFamily="34" charset="0"/>
                </a:rPr>
                <a:t>juga yang biasa dikenal dengan istilah </a:t>
              </a:r>
              <a:r>
                <a:rPr lang="id-ID" sz="2200" b="1" i="1" dirty="0">
                  <a:solidFill>
                    <a:srgbClr val="0070C0"/>
                  </a:solidFill>
                  <a:effectLst/>
                  <a:latin typeface="Arial Narrow" panose="020B0606020202030204" pitchFamily="34" charset="0"/>
                </a:rPr>
                <a:t>“Cyber Physical System” </a:t>
              </a:r>
              <a:r>
                <a:rPr lang="id-ID" sz="2200" b="0" i="0" dirty="0">
                  <a:effectLst/>
                  <a:latin typeface="Arial Narrow" panose="020B0606020202030204" pitchFamily="34" charset="0"/>
                </a:rPr>
                <a:t>merupakan sebuah fenomena dimana terjadinya </a:t>
              </a:r>
              <a:r>
                <a:rPr lang="id-ID" sz="2200" b="1" i="0" dirty="0">
                  <a:solidFill>
                    <a:srgbClr val="B42B2D"/>
                  </a:solidFill>
                  <a:effectLst/>
                  <a:latin typeface="Arial Narrow" panose="020B0606020202030204" pitchFamily="34" charset="0"/>
                </a:rPr>
                <a:t>kolaborasi </a:t>
              </a:r>
              <a:r>
                <a:rPr lang="id-ID" sz="2200" b="1" i="0" dirty="0">
                  <a:solidFill>
                    <a:srgbClr val="00B050"/>
                  </a:solidFill>
                  <a:effectLst/>
                  <a:latin typeface="Arial Narrow" panose="020B0606020202030204" pitchFamily="34" charset="0"/>
                </a:rPr>
                <a:t>antara teknologi siber dengan teknologi otomatisasi</a:t>
              </a:r>
              <a:r>
                <a:rPr lang="id-ID" sz="2200" b="0" i="0" dirty="0">
                  <a:solidFill>
                    <a:srgbClr val="00B050"/>
                  </a:solidFill>
                  <a:effectLst/>
                  <a:latin typeface="Arial Narrow" panose="020B0606020202030204" pitchFamily="34" charset="0"/>
                </a:rPr>
                <a:t>. </a:t>
              </a:r>
              <a:endParaRPr lang="id-ID" sz="2200" dirty="0">
                <a:solidFill>
                  <a:srgbClr val="00B050"/>
                </a:solidFill>
                <a:latin typeface="Arial Narrow" panose="020B0606020202030204" pitchFamily="34" charset="0"/>
              </a:endParaRPr>
            </a:p>
          </p:txBody>
        </p:sp>
        <p:sp>
          <p:nvSpPr>
            <p:cNvPr id="25" name="TextBox 24">
              <a:extLst>
                <a:ext uri="{FF2B5EF4-FFF2-40B4-BE49-F238E27FC236}">
                  <a16:creationId xmlns:a16="http://schemas.microsoft.com/office/drawing/2014/main" id="{71518AC0-94B2-82E8-98A5-09E4832BDD05}"/>
                </a:ext>
              </a:extLst>
            </p:cNvPr>
            <p:cNvSpPr txBox="1"/>
            <p:nvPr/>
          </p:nvSpPr>
          <p:spPr>
            <a:xfrm>
              <a:off x="6096000" y="3613896"/>
              <a:ext cx="4749209" cy="2123658"/>
            </a:xfrm>
            <a:prstGeom prst="rect">
              <a:avLst/>
            </a:prstGeom>
            <a:noFill/>
            <a:ln w="28575">
              <a:solidFill>
                <a:schemeClr val="accent1"/>
              </a:solidFill>
            </a:ln>
          </p:spPr>
          <p:txBody>
            <a:bodyPr wrap="square">
              <a:spAutoFit/>
            </a:bodyPr>
            <a:lstStyle/>
            <a:p>
              <a:pPr algn="ctr"/>
              <a:r>
                <a:rPr lang="id-ID" sz="2200" b="1" i="1" dirty="0">
                  <a:solidFill>
                    <a:srgbClr val="00B050"/>
                  </a:solidFill>
                  <a:effectLst/>
                  <a:latin typeface="Arial Narrow" panose="020B0606020202030204" pitchFamily="34" charset="0"/>
                </a:rPr>
                <a:t>Society</a:t>
              </a:r>
              <a:r>
                <a:rPr lang="id-ID" sz="2200" b="1" i="0" dirty="0">
                  <a:solidFill>
                    <a:srgbClr val="00B050"/>
                  </a:solidFill>
                  <a:effectLst/>
                  <a:latin typeface="Arial Narrow" panose="020B0606020202030204" pitchFamily="34" charset="0"/>
                </a:rPr>
                <a:t> 5.0</a:t>
              </a:r>
              <a:r>
                <a:rPr lang="id-ID" sz="2200" b="0" i="0" dirty="0">
                  <a:solidFill>
                    <a:srgbClr val="000000"/>
                  </a:solidFill>
                  <a:effectLst/>
                  <a:latin typeface="Arial Narrow" panose="020B0606020202030204" pitchFamily="34" charset="0"/>
                </a:rPr>
                <a:t> </a:t>
              </a:r>
              <a:endParaRPr lang="en-US" sz="2200" b="0" i="0" dirty="0">
                <a:solidFill>
                  <a:srgbClr val="000000"/>
                </a:solidFill>
                <a:effectLst/>
                <a:latin typeface="Arial Narrow" panose="020B0606020202030204" pitchFamily="34" charset="0"/>
              </a:endParaRPr>
            </a:p>
            <a:p>
              <a:pPr algn="ctr"/>
              <a:r>
                <a:rPr lang="id-ID" sz="2200" b="0" i="0" dirty="0">
                  <a:solidFill>
                    <a:srgbClr val="000000"/>
                  </a:solidFill>
                  <a:effectLst/>
                  <a:latin typeface="Arial Narrow" panose="020B0606020202030204" pitchFamily="34" charset="0"/>
                </a:rPr>
                <a:t>era dimana semua teknologi adalah bagian dari manusia itu sendiri, internet bukan hanya digunakan untuk sekedar berbagi informasi melainkan untuk menjalani kehidupan.</a:t>
              </a:r>
              <a:endParaRPr lang="id-ID" sz="2200" dirty="0">
                <a:latin typeface="Arial Narrow" panose="020B0606020202030204" pitchFamily="34" charset="0"/>
              </a:endParaRPr>
            </a:p>
          </p:txBody>
        </p:sp>
      </p:grpSp>
      <p:sp>
        <p:nvSpPr>
          <p:cNvPr id="26" name="Arrow: Right 25">
            <a:extLst>
              <a:ext uri="{FF2B5EF4-FFF2-40B4-BE49-F238E27FC236}">
                <a16:creationId xmlns:a16="http://schemas.microsoft.com/office/drawing/2014/main" id="{4530BE6B-822E-8314-0B4A-0170591DFE94}"/>
              </a:ext>
            </a:extLst>
          </p:cNvPr>
          <p:cNvSpPr/>
          <p:nvPr/>
        </p:nvSpPr>
        <p:spPr>
          <a:xfrm>
            <a:off x="5838603" y="949896"/>
            <a:ext cx="1180214" cy="1738516"/>
          </a:xfrm>
          <a:prstGeom prst="rightArrow">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Arrow: Down 26">
            <a:extLst>
              <a:ext uri="{FF2B5EF4-FFF2-40B4-BE49-F238E27FC236}">
                <a16:creationId xmlns:a16="http://schemas.microsoft.com/office/drawing/2014/main" id="{3B3A0E1D-DF60-12B4-B5A3-887F51611A7F}"/>
              </a:ext>
            </a:extLst>
          </p:cNvPr>
          <p:cNvSpPr/>
          <p:nvPr/>
        </p:nvSpPr>
        <p:spPr>
          <a:xfrm>
            <a:off x="8117517" y="2786125"/>
            <a:ext cx="1998921" cy="627321"/>
          </a:xfrm>
          <a:prstGeom prst="downArrow">
            <a:avLst/>
          </a:prstGeom>
          <a:solidFill>
            <a:srgbClr val="C0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a:extLst>
              <a:ext uri="{FF2B5EF4-FFF2-40B4-BE49-F238E27FC236}">
                <a16:creationId xmlns:a16="http://schemas.microsoft.com/office/drawing/2014/main" id="{1DF47DD3-904E-F7ED-13E4-E08F2BF951AC}"/>
              </a:ext>
            </a:extLst>
          </p:cNvPr>
          <p:cNvSpPr txBox="1"/>
          <p:nvPr/>
        </p:nvSpPr>
        <p:spPr>
          <a:xfrm>
            <a:off x="3160970" y="365531"/>
            <a:ext cx="5518297" cy="523220"/>
          </a:xfrm>
          <a:prstGeom prst="rect">
            <a:avLst/>
          </a:prstGeom>
          <a:noFill/>
        </p:spPr>
        <p:txBody>
          <a:bodyPr wrap="square">
            <a:spAutoFit/>
          </a:bodyPr>
          <a:lstStyle/>
          <a:p>
            <a:pPr algn="ctr"/>
            <a:r>
              <a:rPr lang="en-US" sz="2800" b="1" i="0" dirty="0">
                <a:effectLst>
                  <a:outerShdw blurRad="38100" dist="38100" dir="2700000" algn="tl">
                    <a:srgbClr val="000000">
                      <a:alpha val="43137"/>
                    </a:srgbClr>
                  </a:outerShdw>
                </a:effectLst>
                <a:latin typeface="Perpetua Titling MT" panose="02020502060505020804" pitchFamily="18" charset="0"/>
              </a:rPr>
              <a:t>ISU</a:t>
            </a:r>
            <a:r>
              <a:rPr lang="en-US" sz="2800" b="1" i="0" dirty="0">
                <a:solidFill>
                  <a:schemeClr val="bg2">
                    <a:lumMod val="50000"/>
                  </a:schemeClr>
                </a:solidFill>
                <a:effectLst>
                  <a:outerShdw blurRad="38100" dist="38100" dir="2700000" algn="tl">
                    <a:srgbClr val="000000">
                      <a:alpha val="43137"/>
                    </a:srgbClr>
                  </a:outerShdw>
                </a:effectLst>
                <a:latin typeface="Perpetua Titling MT" panose="02020502060505020804" pitchFamily="18" charset="0"/>
              </a:rPr>
              <a:t> </a:t>
            </a:r>
            <a:r>
              <a:rPr lang="en-US" sz="2800" b="1" i="0" dirty="0">
                <a:solidFill>
                  <a:srgbClr val="C00000"/>
                </a:solidFill>
                <a:effectLst>
                  <a:outerShdw blurRad="38100" dist="38100" dir="2700000" algn="tl">
                    <a:srgbClr val="000000">
                      <a:alpha val="43137"/>
                    </a:srgbClr>
                  </a:outerShdw>
                </a:effectLst>
                <a:latin typeface="Perpetua Titling MT" panose="02020502060505020804" pitchFamily="18" charset="0"/>
              </a:rPr>
              <a:t>GLOBAL</a:t>
            </a:r>
            <a:endParaRPr lang="id-ID" sz="2800" b="1" dirty="0">
              <a:solidFill>
                <a:srgbClr val="C00000"/>
              </a:solidFill>
              <a:effectLst>
                <a:outerShdw blurRad="38100" dist="38100" dir="2700000" algn="tl">
                  <a:srgbClr val="000000">
                    <a:alpha val="43137"/>
                  </a:srgbClr>
                </a:outerShdw>
              </a:effectLst>
              <a:latin typeface="Perpetua Titling MT" panose="02020502060505020804" pitchFamily="18" charset="0"/>
            </a:endParaRPr>
          </a:p>
        </p:txBody>
      </p:sp>
    </p:spTree>
    <p:extLst>
      <p:ext uri="{BB962C8B-B14F-4D97-AF65-F5344CB8AC3E}">
        <p14:creationId xmlns:p14="http://schemas.microsoft.com/office/powerpoint/2010/main" val="5659163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839FD-3DB1-CFCC-2FA4-DB74F0614FA3}"/>
              </a:ext>
            </a:extLst>
          </p:cNvPr>
          <p:cNvSpPr txBox="1"/>
          <p:nvPr/>
        </p:nvSpPr>
        <p:spPr>
          <a:xfrm>
            <a:off x="6400799" y="2073350"/>
            <a:ext cx="5454503" cy="1446550"/>
          </a:xfrm>
          <a:prstGeom prst="rect">
            <a:avLst/>
          </a:prstGeom>
          <a:noFill/>
          <a:ln>
            <a:solidFill>
              <a:schemeClr val="accent1"/>
            </a:solidFill>
          </a:ln>
        </p:spPr>
        <p:txBody>
          <a:bodyPr wrap="square">
            <a:spAutoFit/>
          </a:bodyPr>
          <a:lstStyle/>
          <a:p>
            <a:pPr marL="180975" indent="-180975">
              <a:buFont typeface="Arial" panose="020B0604020202020204" pitchFamily="34" charset="0"/>
              <a:buChar char="•"/>
            </a:pPr>
            <a:r>
              <a:rPr lang="fi-FI" sz="2200" b="1" i="1" dirty="0">
                <a:effectLst/>
                <a:latin typeface="Bookman Old Style" panose="02050604050505020204" pitchFamily="18" charset="0"/>
                <a:ea typeface="Times New Roman" panose="02020603050405020304" pitchFamily="18" charset="0"/>
                <a:cs typeface="Andalus" panose="02020603050405020304" pitchFamily="18" charset="-78"/>
              </a:rPr>
              <a:t>Brittle -- </a:t>
            </a:r>
            <a:r>
              <a:rPr lang="fi-FI" sz="2200" dirty="0">
                <a:effectLst/>
                <a:latin typeface="Bookman Old Style" panose="02050604050505020204" pitchFamily="18" charset="0"/>
                <a:ea typeface="Times New Roman" panose="02020603050405020304" pitchFamily="18" charset="0"/>
                <a:cs typeface="Andalus" panose="02020603050405020304" pitchFamily="18" charset="-78"/>
              </a:rPr>
              <a:t>mudah pecah</a:t>
            </a:r>
            <a:endParaRPr lang="fi-FI" sz="2200" i="1" dirty="0">
              <a:effectLst/>
              <a:latin typeface="Bookman Old Style" panose="02050604050505020204" pitchFamily="18" charset="0"/>
              <a:ea typeface="Times New Roman" panose="02020603050405020304" pitchFamily="18" charset="0"/>
              <a:cs typeface="Andalus" panose="02020603050405020304" pitchFamily="18" charset="-78"/>
            </a:endParaRPr>
          </a:p>
          <a:p>
            <a:pPr marL="180975" indent="-180975">
              <a:buFont typeface="Arial" panose="020B0604020202020204" pitchFamily="34" charset="0"/>
              <a:buChar char="•"/>
            </a:pPr>
            <a:r>
              <a:rPr lang="fi-FI" sz="2200" b="1" i="1" dirty="0">
                <a:effectLst/>
                <a:latin typeface="Bookman Old Style" panose="02050604050505020204" pitchFamily="18" charset="0"/>
                <a:ea typeface="Times New Roman" panose="02020603050405020304" pitchFamily="18" charset="0"/>
                <a:cs typeface="Andalus" panose="02020603050405020304" pitchFamily="18" charset="-78"/>
              </a:rPr>
              <a:t>Anxious -- </a:t>
            </a:r>
            <a:r>
              <a:rPr lang="fi-FI" sz="2200" dirty="0">
                <a:effectLst/>
                <a:latin typeface="Bookman Old Style" panose="02050604050505020204" pitchFamily="18" charset="0"/>
                <a:ea typeface="Times New Roman" panose="02020603050405020304" pitchFamily="18" charset="0"/>
                <a:cs typeface="Andalus" panose="02020603050405020304" pitchFamily="18" charset="-78"/>
              </a:rPr>
              <a:t>mengkhawatirkan</a:t>
            </a:r>
            <a:endParaRPr lang="fi-FI" sz="2200" i="1" dirty="0">
              <a:effectLst/>
              <a:latin typeface="Bookman Old Style" panose="02050604050505020204" pitchFamily="18" charset="0"/>
              <a:ea typeface="Times New Roman" panose="02020603050405020304" pitchFamily="18" charset="0"/>
              <a:cs typeface="Andalus" panose="02020603050405020304" pitchFamily="18" charset="-78"/>
            </a:endParaRPr>
          </a:p>
          <a:p>
            <a:pPr marL="180975" indent="-180975">
              <a:buFont typeface="Arial" panose="020B0604020202020204" pitchFamily="34" charset="0"/>
              <a:buChar char="•"/>
            </a:pPr>
            <a:r>
              <a:rPr lang="fi-FI" sz="2200" b="1" i="1" dirty="0">
                <a:effectLst/>
                <a:latin typeface="Bookman Old Style" panose="02050604050505020204" pitchFamily="18" charset="0"/>
                <a:ea typeface="Times New Roman" panose="02020603050405020304" pitchFamily="18" charset="0"/>
                <a:cs typeface="Andalus" panose="02020603050405020304" pitchFamily="18" charset="-78"/>
              </a:rPr>
              <a:t>Non-linier</a:t>
            </a:r>
            <a:r>
              <a:rPr lang="fi-FI" sz="2200" b="1" dirty="0">
                <a:effectLst/>
                <a:latin typeface="Bookman Old Style" panose="02050604050505020204" pitchFamily="18" charset="0"/>
                <a:ea typeface="Times New Roman" panose="02020603050405020304" pitchFamily="18" charset="0"/>
                <a:cs typeface="Andalus" panose="02020603050405020304" pitchFamily="18" charset="-78"/>
              </a:rPr>
              <a:t> -- </a:t>
            </a:r>
            <a:r>
              <a:rPr lang="fi-FI" sz="2200" dirty="0">
                <a:effectLst/>
                <a:latin typeface="Bookman Old Style" panose="02050604050505020204" pitchFamily="18" charset="0"/>
                <a:ea typeface="Times New Roman" panose="02020603050405020304" pitchFamily="18" charset="0"/>
                <a:cs typeface="Andalus" panose="02020603050405020304" pitchFamily="18" charset="-78"/>
              </a:rPr>
              <a:t>tidak lurus/tidak ajeg</a:t>
            </a:r>
          </a:p>
          <a:p>
            <a:pPr marL="180975" indent="-180975">
              <a:buFont typeface="Arial" panose="020B0604020202020204" pitchFamily="34" charset="0"/>
              <a:buChar char="•"/>
            </a:pPr>
            <a:r>
              <a:rPr lang="fi-FI" sz="2200" b="1" i="1" dirty="0">
                <a:effectLst/>
                <a:latin typeface="Bookman Old Style" panose="02050604050505020204" pitchFamily="18" charset="0"/>
                <a:ea typeface="Times New Roman" panose="02020603050405020304" pitchFamily="18" charset="0"/>
                <a:cs typeface="Andalus" panose="02020603050405020304" pitchFamily="18" charset="-78"/>
              </a:rPr>
              <a:t>Incomprehensible</a:t>
            </a:r>
            <a:r>
              <a:rPr lang="fi-FI" sz="2200" b="1" i="1" dirty="0">
                <a:latin typeface="Bookman Old Style" panose="02050604050505020204" pitchFamily="18" charset="0"/>
                <a:ea typeface="Times New Roman" panose="02020603050405020304" pitchFamily="18" charset="0"/>
                <a:cs typeface="Andalus" panose="02020603050405020304" pitchFamily="18" charset="-78"/>
              </a:rPr>
              <a:t> -- </a:t>
            </a:r>
            <a:r>
              <a:rPr lang="fi-FI" sz="2200" dirty="0">
                <a:effectLst/>
                <a:latin typeface="Bookman Old Style" panose="02050604050505020204" pitchFamily="18" charset="0"/>
                <a:ea typeface="Times New Roman" panose="02020603050405020304" pitchFamily="18" charset="0"/>
                <a:cs typeface="Andalus" panose="02020603050405020304" pitchFamily="18" charset="-78"/>
              </a:rPr>
              <a:t>sulit dipahami</a:t>
            </a:r>
            <a:endParaRPr lang="fi-FI" sz="2200" i="1" dirty="0">
              <a:latin typeface="Bookman Old Style" panose="02050604050505020204" pitchFamily="18" charset="0"/>
              <a:ea typeface="Times New Roman" panose="02020603050405020304" pitchFamily="18" charset="0"/>
              <a:cs typeface="Andalus" panose="02020603050405020304" pitchFamily="18" charset="-78"/>
            </a:endParaRPr>
          </a:p>
        </p:txBody>
      </p:sp>
      <p:sp>
        <p:nvSpPr>
          <p:cNvPr id="5" name="TextBox 4">
            <a:extLst>
              <a:ext uri="{FF2B5EF4-FFF2-40B4-BE49-F238E27FC236}">
                <a16:creationId xmlns:a16="http://schemas.microsoft.com/office/drawing/2014/main" id="{DBE16992-0624-8268-35EF-9C1337BEC081}"/>
              </a:ext>
            </a:extLst>
          </p:cNvPr>
          <p:cNvSpPr txBox="1"/>
          <p:nvPr/>
        </p:nvSpPr>
        <p:spPr>
          <a:xfrm>
            <a:off x="879844" y="1034653"/>
            <a:ext cx="5276407" cy="769441"/>
          </a:xfrm>
          <a:prstGeom prst="rect">
            <a:avLst/>
          </a:prstGeom>
          <a:solidFill>
            <a:schemeClr val="accent6">
              <a:lumMod val="40000"/>
              <a:lumOff val="60000"/>
            </a:schemeClr>
          </a:solidFill>
          <a:ln>
            <a:solidFill>
              <a:schemeClr val="accent1"/>
            </a:solidFill>
          </a:ln>
        </p:spPr>
        <p:txBody>
          <a:bodyPr wrap="square">
            <a:spAutoFit/>
          </a:bodyPr>
          <a:lstStyle/>
          <a:p>
            <a:pPr algn="ctr"/>
            <a:r>
              <a:rPr lang="fi-FI" sz="2200" dirty="0">
                <a:effectLst/>
                <a:latin typeface="Bookman Old Style" panose="02050604050505020204" pitchFamily="18" charset="0"/>
                <a:ea typeface="Times New Roman" panose="02020603050405020304" pitchFamily="18" charset="0"/>
                <a:cs typeface="Andalus" panose="02020603050405020304" pitchFamily="18" charset="-78"/>
              </a:rPr>
              <a:t>Tahun 1987, </a:t>
            </a:r>
            <a:r>
              <a:rPr lang="nl-NL" sz="2200" b="1" i="1" dirty="0">
                <a:effectLst/>
                <a:latin typeface="Bookman Old Style" panose="02050604050505020204" pitchFamily="18" charset="0"/>
              </a:rPr>
              <a:t>Warren Bennis</a:t>
            </a:r>
            <a:r>
              <a:rPr lang="nl-NL" sz="2200" b="1" i="0" dirty="0">
                <a:effectLst/>
                <a:latin typeface="Bookman Old Style" panose="02050604050505020204" pitchFamily="18" charset="0"/>
              </a:rPr>
              <a:t> dan </a:t>
            </a:r>
            <a:r>
              <a:rPr lang="nl-NL" sz="2200" b="1" i="1" dirty="0">
                <a:effectLst/>
                <a:latin typeface="Bookman Old Style" panose="02050604050505020204" pitchFamily="18" charset="0"/>
              </a:rPr>
              <a:t>Burt Nanus </a:t>
            </a:r>
            <a:r>
              <a:rPr lang="nl-NL" sz="2200" b="0" i="1" dirty="0">
                <a:effectLst/>
                <a:latin typeface="Bookman Old Style" panose="02050604050505020204" pitchFamily="18" charset="0"/>
              </a:rPr>
              <a:t>-- </a:t>
            </a:r>
            <a:r>
              <a:rPr lang="nl-NL" sz="2200" b="1" i="1" dirty="0">
                <a:latin typeface="Bookman Old Style" panose="02050604050505020204" pitchFamily="18" charset="0"/>
              </a:rPr>
              <a:t>VUCA</a:t>
            </a:r>
            <a:endParaRPr lang="id-ID" sz="2200" b="1" dirty="0">
              <a:latin typeface="Bookman Old Style" panose="02050604050505020204" pitchFamily="18" charset="0"/>
            </a:endParaRPr>
          </a:p>
        </p:txBody>
      </p:sp>
      <p:sp>
        <p:nvSpPr>
          <p:cNvPr id="7" name="TextBox 6">
            <a:extLst>
              <a:ext uri="{FF2B5EF4-FFF2-40B4-BE49-F238E27FC236}">
                <a16:creationId xmlns:a16="http://schemas.microsoft.com/office/drawing/2014/main" id="{9C81F660-D68A-4C13-3345-D57E7DE608B4}"/>
              </a:ext>
            </a:extLst>
          </p:cNvPr>
          <p:cNvSpPr txBox="1"/>
          <p:nvPr/>
        </p:nvSpPr>
        <p:spPr>
          <a:xfrm>
            <a:off x="922375" y="2073350"/>
            <a:ext cx="5233876" cy="1446550"/>
          </a:xfrm>
          <a:prstGeom prst="rect">
            <a:avLst/>
          </a:prstGeom>
          <a:noFill/>
          <a:ln>
            <a:solidFill>
              <a:schemeClr val="accent1"/>
            </a:solidFill>
          </a:ln>
        </p:spPr>
        <p:txBody>
          <a:bodyPr wrap="square">
            <a:spAutoFit/>
          </a:bodyPr>
          <a:lstStyle/>
          <a:p>
            <a:pPr marL="180975" indent="-180975">
              <a:buFont typeface="Arial" panose="020B0604020202020204" pitchFamily="34" charset="0"/>
              <a:buChar char="•"/>
            </a:pPr>
            <a:r>
              <a:rPr lang="fi-FI" sz="2200" b="1" i="1" dirty="0">
                <a:effectLst/>
                <a:latin typeface="Bookman Old Style" panose="02050604050505020204" pitchFamily="18" charset="0"/>
                <a:ea typeface="Times New Roman" panose="02020603050405020304" pitchFamily="18" charset="0"/>
                <a:cs typeface="Andalus" panose="02020603050405020304" pitchFamily="18" charset="-78"/>
              </a:rPr>
              <a:t>Volatility – </a:t>
            </a:r>
            <a:r>
              <a:rPr lang="fi-FI" sz="2200" i="1" dirty="0">
                <a:effectLst/>
                <a:latin typeface="Bookman Old Style" panose="02050604050505020204" pitchFamily="18" charset="0"/>
                <a:ea typeface="Times New Roman" panose="02020603050405020304" pitchFamily="18" charset="0"/>
                <a:cs typeface="Andalus" panose="02020603050405020304" pitchFamily="18" charset="-78"/>
              </a:rPr>
              <a:t>Perubahan Cepat</a:t>
            </a:r>
          </a:p>
          <a:p>
            <a:pPr marL="180975" indent="-180975">
              <a:buFont typeface="Arial" panose="020B0604020202020204" pitchFamily="34" charset="0"/>
              <a:buChar char="•"/>
            </a:pPr>
            <a:r>
              <a:rPr lang="fi-FI" sz="2200" b="1" i="1" dirty="0">
                <a:effectLst/>
                <a:latin typeface="Bookman Old Style" panose="02050604050505020204" pitchFamily="18" charset="0"/>
                <a:ea typeface="Times New Roman" panose="02020603050405020304" pitchFamily="18" charset="0"/>
                <a:cs typeface="Andalus" panose="02020603050405020304" pitchFamily="18" charset="-78"/>
              </a:rPr>
              <a:t>Uncertainty -- </a:t>
            </a:r>
            <a:r>
              <a:rPr lang="fi-FI" sz="2200" i="1" dirty="0">
                <a:effectLst/>
                <a:latin typeface="Bookman Old Style" panose="02050604050505020204" pitchFamily="18" charset="0"/>
                <a:ea typeface="Times New Roman" panose="02020603050405020304" pitchFamily="18" charset="0"/>
                <a:cs typeface="Andalus" panose="02020603050405020304" pitchFamily="18" charset="-78"/>
              </a:rPr>
              <a:t>Ketidakpastian</a:t>
            </a:r>
          </a:p>
          <a:p>
            <a:pPr marL="180975" indent="-180975">
              <a:buFont typeface="Arial" panose="020B0604020202020204" pitchFamily="34" charset="0"/>
              <a:buChar char="•"/>
            </a:pPr>
            <a:r>
              <a:rPr lang="fi-FI" sz="2200" b="1" i="1" dirty="0">
                <a:effectLst/>
                <a:latin typeface="Bookman Old Style" panose="02050604050505020204" pitchFamily="18" charset="0"/>
                <a:ea typeface="Times New Roman" panose="02020603050405020304" pitchFamily="18" charset="0"/>
                <a:cs typeface="Andalus" panose="02020603050405020304" pitchFamily="18" charset="-78"/>
              </a:rPr>
              <a:t>Complexity -- </a:t>
            </a:r>
            <a:r>
              <a:rPr lang="fi-FI" sz="2200" i="1" dirty="0">
                <a:effectLst/>
                <a:latin typeface="Bookman Old Style" panose="02050604050505020204" pitchFamily="18" charset="0"/>
                <a:ea typeface="Times New Roman" panose="02020603050405020304" pitchFamily="18" charset="0"/>
                <a:cs typeface="Andalus" panose="02020603050405020304" pitchFamily="18" charset="-78"/>
              </a:rPr>
              <a:t>kerumitan</a:t>
            </a:r>
            <a:endParaRPr lang="fi-FI" sz="2200" dirty="0">
              <a:effectLst/>
              <a:latin typeface="Bookman Old Style" panose="02050604050505020204" pitchFamily="18" charset="0"/>
              <a:ea typeface="Times New Roman" panose="02020603050405020304" pitchFamily="18" charset="0"/>
              <a:cs typeface="Andalus" panose="02020603050405020304" pitchFamily="18" charset="-78"/>
            </a:endParaRPr>
          </a:p>
          <a:p>
            <a:pPr marL="180975" indent="-180975">
              <a:buFont typeface="Arial" panose="020B0604020202020204" pitchFamily="34" charset="0"/>
              <a:buChar char="•"/>
            </a:pPr>
            <a:r>
              <a:rPr lang="fi-FI" sz="2200" b="1" i="1" dirty="0">
                <a:effectLst/>
                <a:latin typeface="Bookman Old Style" panose="02050604050505020204" pitchFamily="18" charset="0"/>
                <a:ea typeface="Times New Roman" panose="02020603050405020304" pitchFamily="18" charset="0"/>
                <a:cs typeface="Andalus" panose="02020603050405020304" pitchFamily="18" charset="-78"/>
              </a:rPr>
              <a:t>Ambiguity</a:t>
            </a:r>
            <a:r>
              <a:rPr lang="fi-FI" sz="2200" i="1" dirty="0">
                <a:effectLst/>
                <a:latin typeface="Bookman Old Style" panose="02050604050505020204" pitchFamily="18" charset="0"/>
                <a:ea typeface="Times New Roman" panose="02020603050405020304" pitchFamily="18" charset="0"/>
                <a:cs typeface="Andalus" panose="02020603050405020304" pitchFamily="18" charset="-78"/>
              </a:rPr>
              <a:t> -- ketidakjelasan</a:t>
            </a:r>
          </a:p>
        </p:txBody>
      </p:sp>
      <p:sp>
        <p:nvSpPr>
          <p:cNvPr id="9" name="TextBox 8">
            <a:extLst>
              <a:ext uri="{FF2B5EF4-FFF2-40B4-BE49-F238E27FC236}">
                <a16:creationId xmlns:a16="http://schemas.microsoft.com/office/drawing/2014/main" id="{46D05822-2D8B-72C5-831D-DF5C253571DD}"/>
              </a:ext>
            </a:extLst>
          </p:cNvPr>
          <p:cNvSpPr txBox="1"/>
          <p:nvPr/>
        </p:nvSpPr>
        <p:spPr>
          <a:xfrm>
            <a:off x="6400798" y="1049290"/>
            <a:ext cx="5454504" cy="769441"/>
          </a:xfrm>
          <a:prstGeom prst="rect">
            <a:avLst/>
          </a:prstGeom>
          <a:solidFill>
            <a:schemeClr val="accent2">
              <a:lumMod val="40000"/>
              <a:lumOff val="60000"/>
            </a:schemeClr>
          </a:solidFill>
          <a:ln>
            <a:solidFill>
              <a:schemeClr val="accent1"/>
            </a:solidFill>
          </a:ln>
        </p:spPr>
        <p:txBody>
          <a:bodyPr wrap="square">
            <a:spAutoFit/>
          </a:bodyPr>
          <a:lstStyle/>
          <a:p>
            <a:pPr algn="ctr"/>
            <a:r>
              <a:rPr lang="fi-FI" sz="2200" dirty="0">
                <a:effectLst/>
                <a:latin typeface="Bookman Old Style" panose="02050604050505020204" pitchFamily="18" charset="0"/>
                <a:ea typeface="Times New Roman" panose="02020603050405020304" pitchFamily="18" charset="0"/>
                <a:cs typeface="Andalus" panose="02020603050405020304" pitchFamily="18" charset="-78"/>
              </a:rPr>
              <a:t>Tahun 2020-an, </a:t>
            </a:r>
            <a:r>
              <a:rPr lang="fi-FI" sz="2200" b="1" dirty="0">
                <a:effectLst/>
                <a:latin typeface="Bookman Old Style" panose="02050604050505020204" pitchFamily="18" charset="0"/>
                <a:ea typeface="Times New Roman" panose="02020603050405020304" pitchFamily="18" charset="0"/>
                <a:cs typeface="Andalus" panose="02020603050405020304" pitchFamily="18" charset="-78"/>
              </a:rPr>
              <a:t>Jamais Cascio, </a:t>
            </a:r>
            <a:r>
              <a:rPr lang="fi-FI" sz="2200" dirty="0">
                <a:effectLst/>
                <a:latin typeface="Bookman Old Style" panose="02050604050505020204" pitchFamily="18" charset="0"/>
                <a:ea typeface="Times New Roman" panose="02020603050405020304" pitchFamily="18" charset="0"/>
                <a:cs typeface="Andalus" panose="02020603050405020304" pitchFamily="18" charset="-78"/>
              </a:rPr>
              <a:t>Antropolog Amerika -- </a:t>
            </a:r>
            <a:r>
              <a:rPr lang="fi-FI" sz="2200" b="1" dirty="0">
                <a:effectLst/>
                <a:latin typeface="Bookman Old Style" panose="02050604050505020204" pitchFamily="18" charset="0"/>
                <a:ea typeface="Times New Roman" panose="02020603050405020304" pitchFamily="18" charset="0"/>
                <a:cs typeface="Andalus" panose="02020603050405020304" pitchFamily="18" charset="-78"/>
              </a:rPr>
              <a:t>BANI</a:t>
            </a:r>
            <a:endParaRPr lang="fi-FI" sz="2200" b="1" dirty="0">
              <a:latin typeface="Bookman Old Style" panose="02050604050505020204" pitchFamily="18" charset="0"/>
              <a:ea typeface="Times New Roman" panose="02020603050405020304" pitchFamily="18" charset="0"/>
              <a:cs typeface="Andalus" panose="02020603050405020304" pitchFamily="18" charset="-78"/>
            </a:endParaRPr>
          </a:p>
        </p:txBody>
      </p:sp>
      <p:sp>
        <p:nvSpPr>
          <p:cNvPr id="10" name="Arrow: Down 9">
            <a:extLst>
              <a:ext uri="{FF2B5EF4-FFF2-40B4-BE49-F238E27FC236}">
                <a16:creationId xmlns:a16="http://schemas.microsoft.com/office/drawing/2014/main" id="{186BF41E-6983-2D2E-9461-DA696767D27C}"/>
              </a:ext>
            </a:extLst>
          </p:cNvPr>
          <p:cNvSpPr/>
          <p:nvPr/>
        </p:nvSpPr>
        <p:spPr>
          <a:xfrm>
            <a:off x="3907465" y="3663448"/>
            <a:ext cx="4742120" cy="6166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descr="Adaptasi Kelestarian Hibrida dengan VUCA Prime | Humas Indonesia">
            <a:extLst>
              <a:ext uri="{FF2B5EF4-FFF2-40B4-BE49-F238E27FC236}">
                <a16:creationId xmlns:a16="http://schemas.microsoft.com/office/drawing/2014/main" id="{C37C8F26-30AB-6DCA-956D-313A6984D7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64" r="2935"/>
          <a:stretch/>
        </p:blipFill>
        <p:spPr bwMode="auto">
          <a:xfrm>
            <a:off x="9930808" y="4280137"/>
            <a:ext cx="1244010" cy="19046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ACE389F-26B7-D2AC-18F3-F88976146C52}"/>
              </a:ext>
            </a:extLst>
          </p:cNvPr>
          <p:cNvSpPr txBox="1"/>
          <p:nvPr/>
        </p:nvSpPr>
        <p:spPr>
          <a:xfrm>
            <a:off x="2955851" y="4357256"/>
            <a:ext cx="6645348" cy="2123658"/>
          </a:xfrm>
          <a:prstGeom prst="rect">
            <a:avLst/>
          </a:prstGeom>
          <a:solidFill>
            <a:schemeClr val="accent1">
              <a:lumMod val="20000"/>
              <a:lumOff val="80000"/>
            </a:schemeClr>
          </a:solidFill>
          <a:ln>
            <a:solidFill>
              <a:schemeClr val="accent6">
                <a:lumMod val="50000"/>
              </a:schemeClr>
            </a:solidFill>
          </a:ln>
        </p:spPr>
        <p:txBody>
          <a:bodyPr wrap="square">
            <a:spAutoFit/>
          </a:bodyPr>
          <a:lstStyle/>
          <a:p>
            <a:pPr algn="ctr"/>
            <a:r>
              <a:rPr lang="en-US" sz="2200" b="1" i="0" dirty="0">
                <a:solidFill>
                  <a:srgbClr val="000000"/>
                </a:solidFill>
                <a:effectLst/>
                <a:latin typeface="Bookman Old Style" panose="02050604050505020204" pitchFamily="18" charset="0"/>
              </a:rPr>
              <a:t>Bob Johansen</a:t>
            </a:r>
            <a:r>
              <a:rPr lang="en-US" sz="2200" b="0" i="0" dirty="0">
                <a:solidFill>
                  <a:srgbClr val="000000"/>
                </a:solidFill>
                <a:effectLst/>
                <a:latin typeface="Bookman Old Style" panose="02050604050505020204" pitchFamily="18" charset="0"/>
              </a:rPr>
              <a:t>, </a:t>
            </a:r>
            <a:r>
              <a:rPr lang="en-US" sz="2200" b="0" i="0" dirty="0" err="1">
                <a:solidFill>
                  <a:srgbClr val="000000"/>
                </a:solidFill>
                <a:effectLst/>
                <a:latin typeface="Bookman Old Style" panose="02050604050505020204" pitchFamily="18" charset="0"/>
              </a:rPr>
              <a:t>peneliti</a:t>
            </a:r>
            <a:r>
              <a:rPr lang="en-US" sz="2200" b="0" i="0" dirty="0">
                <a:solidFill>
                  <a:srgbClr val="000000"/>
                </a:solidFill>
                <a:effectLst/>
                <a:latin typeface="Bookman Old Style" panose="02050604050505020204" pitchFamily="18" charset="0"/>
              </a:rPr>
              <a:t> </a:t>
            </a:r>
            <a:r>
              <a:rPr lang="en-US" sz="2200" b="0" i="0" dirty="0" err="1">
                <a:solidFill>
                  <a:srgbClr val="000000"/>
                </a:solidFill>
                <a:effectLst/>
                <a:latin typeface="Bookman Old Style" panose="02050604050505020204" pitchFamily="18" charset="0"/>
              </a:rPr>
              <a:t>dari</a:t>
            </a:r>
            <a:r>
              <a:rPr lang="en-US" sz="2200" b="0" i="0" dirty="0">
                <a:solidFill>
                  <a:srgbClr val="000000"/>
                </a:solidFill>
                <a:effectLst/>
                <a:latin typeface="Bookman Old Style" panose="02050604050505020204" pitchFamily="18" charset="0"/>
              </a:rPr>
              <a:t> </a:t>
            </a:r>
            <a:r>
              <a:rPr lang="en-US" sz="2200" b="0" i="1" dirty="0">
                <a:solidFill>
                  <a:srgbClr val="000000"/>
                </a:solidFill>
                <a:effectLst/>
                <a:latin typeface="Bookman Old Style" panose="02050604050505020204" pitchFamily="18" charset="0"/>
              </a:rPr>
              <a:t>The Institute for the Future – </a:t>
            </a:r>
            <a:r>
              <a:rPr lang="en-US" sz="2200" b="1" i="1" dirty="0">
                <a:solidFill>
                  <a:srgbClr val="000000"/>
                </a:solidFill>
                <a:effectLst/>
                <a:latin typeface="Bookman Old Style" panose="02050604050505020204" pitchFamily="18" charset="0"/>
              </a:rPr>
              <a:t>VUCA Prime</a:t>
            </a:r>
          </a:p>
          <a:p>
            <a:pPr marL="342900" indent="-342900">
              <a:buFont typeface="Arial" panose="020B0604020202020204" pitchFamily="34" charset="0"/>
              <a:buChar char="•"/>
            </a:pPr>
            <a:r>
              <a:rPr lang="en-US" sz="2200" b="1" i="1" dirty="0">
                <a:solidFill>
                  <a:srgbClr val="000000"/>
                </a:solidFill>
                <a:latin typeface="Bookman Old Style" panose="02050604050505020204" pitchFamily="18" charset="0"/>
              </a:rPr>
              <a:t>Vision</a:t>
            </a:r>
          </a:p>
          <a:p>
            <a:pPr marL="342900" indent="-342900">
              <a:buFont typeface="Arial" panose="020B0604020202020204" pitchFamily="34" charset="0"/>
              <a:buChar char="•"/>
            </a:pPr>
            <a:r>
              <a:rPr lang="en-US" sz="2200" b="1" i="1" dirty="0">
                <a:solidFill>
                  <a:srgbClr val="000000"/>
                </a:solidFill>
                <a:latin typeface="Bookman Old Style" panose="02050604050505020204" pitchFamily="18" charset="0"/>
              </a:rPr>
              <a:t>Understanding</a:t>
            </a:r>
          </a:p>
          <a:p>
            <a:pPr marL="342900" indent="-342900">
              <a:buFont typeface="Arial" panose="020B0604020202020204" pitchFamily="34" charset="0"/>
              <a:buChar char="•"/>
            </a:pPr>
            <a:r>
              <a:rPr lang="en-US" sz="2200" b="1" i="1" dirty="0">
                <a:solidFill>
                  <a:srgbClr val="000000"/>
                </a:solidFill>
                <a:latin typeface="Bookman Old Style" panose="02050604050505020204" pitchFamily="18" charset="0"/>
              </a:rPr>
              <a:t>Clarity</a:t>
            </a:r>
          </a:p>
          <a:p>
            <a:pPr marL="342900" indent="-342900">
              <a:buFont typeface="Arial" panose="020B0604020202020204" pitchFamily="34" charset="0"/>
              <a:buChar char="•"/>
            </a:pPr>
            <a:r>
              <a:rPr lang="en-US" sz="2200" b="1" i="1" dirty="0">
                <a:solidFill>
                  <a:srgbClr val="000000"/>
                </a:solidFill>
                <a:latin typeface="Bookman Old Style" panose="02050604050505020204" pitchFamily="18" charset="0"/>
              </a:rPr>
              <a:t>Agile</a:t>
            </a:r>
            <a:endParaRPr lang="id-ID" sz="2200" b="1" i="1" dirty="0">
              <a:latin typeface="Bookman Old Style" panose="02050604050505020204" pitchFamily="18" charset="0"/>
            </a:endParaRPr>
          </a:p>
        </p:txBody>
      </p:sp>
      <p:pic>
        <p:nvPicPr>
          <p:cNvPr id="16" name="Picture 2" descr="Adaptasi Kelestarian Hibrida dengan VUCA Prime | Humas Indonesia">
            <a:extLst>
              <a:ext uri="{FF2B5EF4-FFF2-40B4-BE49-F238E27FC236}">
                <a16:creationId xmlns:a16="http://schemas.microsoft.com/office/drawing/2014/main" id="{AB8C7782-D1E4-7844-E366-76441F3DEC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1" r="48631"/>
          <a:stretch/>
        </p:blipFill>
        <p:spPr bwMode="auto">
          <a:xfrm>
            <a:off x="1325526" y="4389632"/>
            <a:ext cx="1265275" cy="190466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36CCA0D-B18E-4A58-F800-772305ACD287}"/>
              </a:ext>
            </a:extLst>
          </p:cNvPr>
          <p:cNvSpPr txBox="1"/>
          <p:nvPr/>
        </p:nvSpPr>
        <p:spPr>
          <a:xfrm>
            <a:off x="2323215" y="291487"/>
            <a:ext cx="6645348" cy="523220"/>
          </a:xfrm>
          <a:prstGeom prst="rect">
            <a:avLst/>
          </a:prstGeom>
          <a:noFill/>
        </p:spPr>
        <p:txBody>
          <a:bodyPr wrap="square">
            <a:spAutoFit/>
          </a:bodyPr>
          <a:lstStyle/>
          <a:p>
            <a:pPr algn="ctr"/>
            <a:r>
              <a:rPr lang="nl-NL" sz="2800" b="1" i="1" dirty="0">
                <a:solidFill>
                  <a:srgbClr val="C00000"/>
                </a:solidFill>
                <a:latin typeface="Bookman Old Style" panose="02050604050505020204" pitchFamily="18" charset="0"/>
              </a:rPr>
              <a:t>VUCA</a:t>
            </a:r>
            <a:r>
              <a:rPr lang="nl-NL" sz="2800" b="1" i="1" dirty="0">
                <a:latin typeface="Bookman Old Style" panose="02050604050505020204" pitchFamily="18" charset="0"/>
              </a:rPr>
              <a:t>, </a:t>
            </a:r>
            <a:r>
              <a:rPr lang="nl-NL" sz="2800" b="1" i="1" dirty="0">
                <a:solidFill>
                  <a:srgbClr val="0070C0"/>
                </a:solidFill>
                <a:latin typeface="Bookman Old Style" panose="02050604050505020204" pitchFamily="18" charset="0"/>
              </a:rPr>
              <a:t>BANI</a:t>
            </a:r>
            <a:r>
              <a:rPr lang="nl-NL" sz="2800" b="1" i="1" dirty="0">
                <a:latin typeface="Bookman Old Style" panose="02050604050505020204" pitchFamily="18" charset="0"/>
              </a:rPr>
              <a:t> VS </a:t>
            </a:r>
            <a:r>
              <a:rPr lang="nl-NL" sz="2800" b="1" i="1" dirty="0">
                <a:solidFill>
                  <a:srgbClr val="00B050"/>
                </a:solidFill>
                <a:latin typeface="Bookman Old Style" panose="02050604050505020204" pitchFamily="18" charset="0"/>
              </a:rPr>
              <a:t>VUCA Prime</a:t>
            </a:r>
            <a:endParaRPr lang="id-ID" sz="2800" dirty="0">
              <a:solidFill>
                <a:srgbClr val="00B050"/>
              </a:solidFill>
            </a:endParaRPr>
          </a:p>
        </p:txBody>
      </p:sp>
    </p:spTree>
    <p:extLst>
      <p:ext uri="{BB962C8B-B14F-4D97-AF65-F5344CB8AC3E}">
        <p14:creationId xmlns:p14="http://schemas.microsoft.com/office/powerpoint/2010/main" val="2399408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CF3FB3-815C-0F4B-8D2F-22615DAD1373}"/>
              </a:ext>
            </a:extLst>
          </p:cNvPr>
          <p:cNvGrpSpPr/>
          <p:nvPr/>
        </p:nvGrpSpPr>
        <p:grpSpPr>
          <a:xfrm>
            <a:off x="6330499" y="6637412"/>
            <a:ext cx="5355622" cy="441176"/>
            <a:chOff x="275729" y="5574818"/>
            <a:chExt cx="5355622" cy="441176"/>
          </a:xfrm>
        </p:grpSpPr>
        <p:sp>
          <p:nvSpPr>
            <p:cNvPr id="3" name="Subtitle 2">
              <a:extLst>
                <a:ext uri="{FF2B5EF4-FFF2-40B4-BE49-F238E27FC236}">
                  <a16:creationId xmlns:a16="http://schemas.microsoft.com/office/drawing/2014/main" id="{FF3D45EE-E366-B8C1-FFAB-252C1C4A24A0}"/>
                </a:ext>
              </a:extLst>
            </p:cNvPr>
            <p:cNvSpPr txBox="1">
              <a:spLocks/>
            </p:cNvSpPr>
            <p:nvPr/>
          </p:nvSpPr>
          <p:spPr bwMode="auto">
            <a:xfrm>
              <a:off x="4832322" y="5612583"/>
              <a:ext cx="799029" cy="4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50"/>
                  </a:solidFill>
                  <a:latin typeface="Trebuchet MS" pitchFamily="34" charset="0"/>
                </a:rPr>
                <a:t>PEDULI</a:t>
              </a:r>
            </a:p>
          </p:txBody>
        </p:sp>
        <p:sp>
          <p:nvSpPr>
            <p:cNvPr id="4" name="Subtitle 2">
              <a:extLst>
                <a:ext uri="{FF2B5EF4-FFF2-40B4-BE49-F238E27FC236}">
                  <a16:creationId xmlns:a16="http://schemas.microsoft.com/office/drawing/2014/main" id="{D805263E-63D4-77F2-CEF3-211C1D27BA26}"/>
                </a:ext>
              </a:extLst>
            </p:cNvPr>
            <p:cNvSpPr txBox="1">
              <a:spLocks/>
            </p:cNvSpPr>
            <p:nvPr/>
          </p:nvSpPr>
          <p:spPr bwMode="auto">
            <a:xfrm>
              <a:off x="3625490" y="5600342"/>
              <a:ext cx="980521" cy="3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latin typeface="Trebuchet MS" pitchFamily="34" charset="0"/>
                </a:rPr>
                <a:t>INOVATIF</a:t>
              </a:r>
            </a:p>
          </p:txBody>
        </p:sp>
        <p:sp>
          <p:nvSpPr>
            <p:cNvPr id="5" name="Subtitle 2">
              <a:extLst>
                <a:ext uri="{FF2B5EF4-FFF2-40B4-BE49-F238E27FC236}">
                  <a16:creationId xmlns:a16="http://schemas.microsoft.com/office/drawing/2014/main" id="{0D96D6C6-A6AB-BD37-2D29-8CD3F2122469}"/>
                </a:ext>
              </a:extLst>
            </p:cNvPr>
            <p:cNvSpPr txBox="1">
              <a:spLocks/>
            </p:cNvSpPr>
            <p:nvPr/>
          </p:nvSpPr>
          <p:spPr bwMode="auto">
            <a:xfrm>
              <a:off x="600366" y="5613807"/>
              <a:ext cx="1231542" cy="35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FFC000"/>
                  </a:solidFill>
                  <a:latin typeface="Trebuchet MS" pitchFamily="34" charset="0"/>
                </a:rPr>
                <a:t>INTEGRITAS</a:t>
              </a:r>
            </a:p>
          </p:txBody>
        </p:sp>
        <p:sp>
          <p:nvSpPr>
            <p:cNvPr id="6" name="Subtitle 2">
              <a:extLst>
                <a:ext uri="{FF2B5EF4-FFF2-40B4-BE49-F238E27FC236}">
                  <a16:creationId xmlns:a16="http://schemas.microsoft.com/office/drawing/2014/main" id="{6FC6316E-25B8-B75C-3D5F-C4A4A5EACB72}"/>
                </a:ext>
              </a:extLst>
            </p:cNvPr>
            <p:cNvSpPr txBox="1">
              <a:spLocks/>
            </p:cNvSpPr>
            <p:nvPr/>
          </p:nvSpPr>
          <p:spPr bwMode="auto">
            <a:xfrm>
              <a:off x="2026099" y="5612583"/>
              <a:ext cx="1360001" cy="3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a:lnSpc>
                  <a:spcPct val="120000"/>
                </a:lnSpc>
                <a:spcBef>
                  <a:spcPts val="1333"/>
                </a:spcBef>
                <a:buSzPct val="125000"/>
                <a:defRPr/>
              </a:pPr>
              <a:r>
                <a:rPr lang="id-ID" sz="1333" b="1" dirty="0">
                  <a:solidFill>
                    <a:srgbClr val="00B0F0"/>
                  </a:solidFill>
                  <a:latin typeface="Trebuchet MS" pitchFamily="34" charset="0"/>
                </a:rPr>
                <a:t>PROFESIONAL</a:t>
              </a:r>
            </a:p>
          </p:txBody>
        </p:sp>
        <p:pic>
          <p:nvPicPr>
            <p:cNvPr id="7" name="Picture 10">
              <a:extLst>
                <a:ext uri="{FF2B5EF4-FFF2-40B4-BE49-F238E27FC236}">
                  <a16:creationId xmlns:a16="http://schemas.microsoft.com/office/drawing/2014/main" id="{0333B61D-68B6-FB1E-5198-C10940FCC3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729" y="5591723"/>
              <a:ext cx="377947" cy="35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CB35FA59-B1A8-3D33-7F15-96909D5DA8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260" y="5574818"/>
              <a:ext cx="404257" cy="3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F05255E8-D7DE-E807-7125-FABBC2EC42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7428" y="5600342"/>
              <a:ext cx="348273" cy="32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789B36A2-A538-62AF-35BF-4F89E4970F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6755" y="5624320"/>
              <a:ext cx="325567" cy="33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
            <a:extLst>
              <a:ext uri="{FF2B5EF4-FFF2-40B4-BE49-F238E27FC236}">
                <a16:creationId xmlns:a16="http://schemas.microsoft.com/office/drawing/2014/main" id="{CEF56376-C52C-D796-96B0-5509DA3E6A4A}"/>
              </a:ext>
            </a:extLst>
          </p:cNvPr>
          <p:cNvSpPr>
            <a:spLocks noChangeArrowheads="1"/>
          </p:cNvSpPr>
          <p:nvPr/>
        </p:nvSpPr>
        <p:spPr bwMode="auto">
          <a:xfrm>
            <a:off x="2232837" y="2451483"/>
            <a:ext cx="9391137" cy="2777623"/>
          </a:xfrm>
          <a:prstGeom prst="rect">
            <a:avLst/>
          </a:prstGeom>
          <a:noFill/>
          <a:ln>
            <a:noFill/>
          </a:ln>
          <a:effec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en-US" altLang="id-ID" sz="2400" i="0" u="none" strike="noStrike" cap="none" normalizeH="0" baseline="0" dirty="0" err="1">
                <a:ln>
                  <a:noFill/>
                </a:ln>
                <a:effectLst/>
                <a:latin typeface="Georgia" panose="02040502050405020303" pitchFamily="18" charset="0"/>
              </a:rPr>
              <a:t>Didukung</a:t>
            </a:r>
            <a:r>
              <a:rPr kumimoji="0" lang="en-US" altLang="id-ID" sz="2400" i="0" u="none" strike="noStrike" cap="none" normalizeH="0" baseline="0" dirty="0">
                <a:ln>
                  <a:noFill/>
                </a:ln>
                <a:effectLst/>
                <a:latin typeface="Georgia" panose="02040502050405020303" pitchFamily="18" charset="0"/>
              </a:rPr>
              <a:t> </a:t>
            </a:r>
            <a:r>
              <a:rPr kumimoji="0" lang="en-US" altLang="id-ID" sz="2400" i="0" u="none" strike="noStrike" cap="none" normalizeH="0" baseline="0" dirty="0" err="1">
                <a:ln>
                  <a:noFill/>
                </a:ln>
                <a:effectLst/>
                <a:latin typeface="Georgia" panose="02040502050405020303" pitchFamily="18" charset="0"/>
              </a:rPr>
              <a:t>kepemimpinan</a:t>
            </a:r>
            <a:r>
              <a:rPr kumimoji="0" lang="en-US" altLang="id-ID" sz="2400" i="0" u="none" strike="noStrike" cap="none" normalizeH="0" baseline="0" dirty="0">
                <a:ln>
                  <a:noFill/>
                </a:ln>
                <a:effectLst/>
                <a:latin typeface="Georgia" panose="02040502050405020303" pitchFamily="18" charset="0"/>
              </a:rPr>
              <a:t> yang:</a:t>
            </a:r>
          </a:p>
          <a:p>
            <a:pPr marL="361950" marR="0" lvl="0" indent="-361950" algn="l" defTabSz="914400" rtl="0" eaLnBrk="0" fontAlgn="base" latinLnBrk="0" hangingPunct="0">
              <a:lnSpc>
                <a:spcPct val="100000"/>
              </a:lnSpc>
              <a:spcBef>
                <a:spcPct val="0"/>
              </a:spcBef>
              <a:spcAft>
                <a:spcPct val="0"/>
              </a:spcAft>
              <a:buClrTx/>
              <a:buSzTx/>
              <a:buFontTx/>
              <a:buChar char="•"/>
              <a:tabLst/>
            </a:pPr>
            <a:r>
              <a:rPr kumimoji="0" lang="en-US" altLang="id-ID" sz="2400" i="0" u="none" strike="noStrike" cap="none" normalizeH="0" baseline="0" dirty="0" err="1">
                <a:ln>
                  <a:noFill/>
                </a:ln>
                <a:effectLst/>
                <a:latin typeface="Georgia" panose="02040502050405020303" pitchFamily="18" charset="0"/>
              </a:rPr>
              <a:t>Berani</a:t>
            </a:r>
            <a:r>
              <a:rPr kumimoji="0" lang="en-US" altLang="id-ID" sz="2400" i="0" u="none" strike="noStrike" cap="none" normalizeH="0" baseline="0" dirty="0">
                <a:ln>
                  <a:noFill/>
                </a:ln>
                <a:effectLst/>
                <a:latin typeface="Georgia" panose="02040502050405020303" pitchFamily="18" charset="0"/>
              </a:rPr>
              <a:t> </a:t>
            </a:r>
            <a:r>
              <a:rPr kumimoji="0" lang="en-US" altLang="id-ID" sz="2400" i="0" u="none" strike="noStrike" cap="none" normalizeH="0" baseline="0" dirty="0" err="1">
                <a:ln>
                  <a:noFill/>
                </a:ln>
                <a:effectLst/>
                <a:latin typeface="Georgia" panose="02040502050405020303" pitchFamily="18" charset="0"/>
              </a:rPr>
              <a:t>mengambil</a:t>
            </a:r>
            <a:r>
              <a:rPr kumimoji="0" lang="en-US" altLang="id-ID" sz="2400" i="0" u="none" strike="noStrike" cap="none" normalizeH="0" baseline="0" dirty="0">
                <a:ln>
                  <a:noFill/>
                </a:ln>
                <a:effectLst/>
                <a:latin typeface="Georgia" panose="02040502050405020303" pitchFamily="18" charset="0"/>
              </a:rPr>
              <a:t> </a:t>
            </a:r>
            <a:r>
              <a:rPr kumimoji="0" lang="en-US" altLang="id-ID" sz="2400" b="1" i="0" u="none" strike="noStrike" cap="none" normalizeH="0" baseline="0" dirty="0">
                <a:ln>
                  <a:noFill/>
                </a:ln>
                <a:solidFill>
                  <a:schemeClr val="accent1">
                    <a:lumMod val="75000"/>
                  </a:schemeClr>
                </a:solidFill>
                <a:effectLst/>
                <a:latin typeface="Georgia" panose="02040502050405020303" pitchFamily="18" charset="0"/>
              </a:rPr>
              <a:t>Keputusan </a:t>
            </a:r>
            <a:r>
              <a:rPr kumimoji="0" lang="en-US" altLang="id-ID" sz="2400" b="1" i="0" u="none" strike="noStrike" cap="none" normalizeH="0" baseline="0" dirty="0" err="1">
                <a:ln>
                  <a:noFill/>
                </a:ln>
                <a:solidFill>
                  <a:schemeClr val="accent1">
                    <a:lumMod val="75000"/>
                  </a:schemeClr>
                </a:solidFill>
                <a:effectLst/>
                <a:latin typeface="Georgia" panose="02040502050405020303" pitchFamily="18" charset="0"/>
              </a:rPr>
              <a:t>strategis</a:t>
            </a:r>
            <a:r>
              <a:rPr kumimoji="0" lang="en-US" altLang="id-ID" sz="2400" b="1" i="0" u="none" strike="noStrike" cap="none" normalizeH="0" baseline="0" dirty="0">
                <a:ln>
                  <a:noFill/>
                </a:ln>
                <a:solidFill>
                  <a:schemeClr val="accent1">
                    <a:lumMod val="75000"/>
                  </a:schemeClr>
                </a:solidFill>
                <a:effectLst/>
                <a:latin typeface="Georgia" panose="02040502050405020303" pitchFamily="18" charset="0"/>
              </a:rPr>
              <a:t> </a:t>
            </a:r>
            <a:r>
              <a:rPr kumimoji="0" lang="en-US" altLang="id-ID" sz="2400" i="0" u="none" strike="noStrike" cap="none" normalizeH="0" baseline="0" dirty="0">
                <a:ln>
                  <a:noFill/>
                </a:ln>
                <a:effectLst/>
                <a:latin typeface="Georgia" panose="02040502050405020303" pitchFamily="18" charset="0"/>
              </a:rPr>
              <a:t>demi </a:t>
            </a:r>
            <a:r>
              <a:rPr kumimoji="0" lang="en-US" altLang="id-ID" sz="2400" i="0" u="none" strike="noStrike" cap="none" normalizeH="0" baseline="0" dirty="0" err="1">
                <a:ln>
                  <a:noFill/>
                </a:ln>
                <a:effectLst/>
                <a:latin typeface="Georgia" panose="02040502050405020303" pitchFamily="18" charset="0"/>
              </a:rPr>
              <a:t>kepentingan</a:t>
            </a:r>
            <a:r>
              <a:rPr kumimoji="0" lang="en-US" altLang="id-ID" sz="2400" i="0" u="none" strike="noStrike" cap="none" normalizeH="0" baseline="0" dirty="0">
                <a:ln>
                  <a:noFill/>
                </a:ln>
                <a:effectLst/>
                <a:latin typeface="Georgia" panose="02040502050405020303" pitchFamily="18" charset="0"/>
              </a:rPr>
              <a:t> </a:t>
            </a:r>
            <a:r>
              <a:rPr kumimoji="0" lang="en-US" altLang="id-ID" sz="2400" i="0" u="none" strike="noStrike" cap="none" normalizeH="0" baseline="0" dirty="0" err="1">
                <a:ln>
                  <a:noFill/>
                </a:ln>
                <a:effectLst/>
                <a:latin typeface="Georgia" panose="02040502050405020303" pitchFamily="18" charset="0"/>
              </a:rPr>
              <a:t>jangka</a:t>
            </a:r>
            <a:r>
              <a:rPr kumimoji="0" lang="en-US" altLang="id-ID" sz="2400" i="0" u="none" strike="noStrike" cap="none" normalizeH="0" baseline="0" dirty="0">
                <a:ln>
                  <a:noFill/>
                </a:ln>
                <a:effectLst/>
                <a:latin typeface="Georgia" panose="02040502050405020303" pitchFamily="18" charset="0"/>
              </a:rPr>
              <a:t> Panjang </a:t>
            </a:r>
            <a:r>
              <a:rPr kumimoji="0" lang="en-US" altLang="id-ID" sz="2400" i="0" u="none" strike="noStrike" cap="none" normalizeH="0" baseline="0" dirty="0" err="1">
                <a:ln>
                  <a:noFill/>
                </a:ln>
                <a:effectLst/>
                <a:latin typeface="Georgia" panose="02040502050405020303" pitchFamily="18" charset="0"/>
              </a:rPr>
              <a:t>bangsa</a:t>
            </a:r>
            <a:r>
              <a:rPr kumimoji="0" lang="en-US" altLang="id-ID" sz="2400" i="0" u="none" strike="noStrike" cap="none" normalizeH="0" baseline="0" dirty="0">
                <a:ln>
                  <a:noFill/>
                </a:ln>
                <a:effectLst/>
                <a:latin typeface="Georgia" panose="02040502050405020303" pitchFamily="18" charset="0"/>
              </a:rPr>
              <a:t>;</a:t>
            </a:r>
          </a:p>
          <a:p>
            <a:pPr marL="361950" marR="0" lvl="0" indent="-361950" algn="l" defTabSz="914400" rtl="0" eaLnBrk="0" fontAlgn="base" latinLnBrk="0" hangingPunct="0">
              <a:lnSpc>
                <a:spcPct val="100000"/>
              </a:lnSpc>
              <a:spcBef>
                <a:spcPct val="0"/>
              </a:spcBef>
              <a:spcAft>
                <a:spcPct val="0"/>
              </a:spcAft>
              <a:buClrTx/>
              <a:buSzTx/>
              <a:buFontTx/>
              <a:buChar char="•"/>
              <a:tabLst/>
            </a:pPr>
            <a:r>
              <a:rPr lang="en-US" altLang="id-ID" sz="2400" b="1" dirty="0" err="1">
                <a:solidFill>
                  <a:srgbClr val="3A21F3"/>
                </a:solidFill>
                <a:latin typeface="Georgia" panose="02040502050405020303" pitchFamily="18" charset="0"/>
              </a:rPr>
              <a:t>Bebas</a:t>
            </a:r>
            <a:r>
              <a:rPr lang="en-US" altLang="id-ID" sz="2400" b="1" dirty="0">
                <a:solidFill>
                  <a:srgbClr val="3A21F3"/>
                </a:solidFill>
                <a:latin typeface="Georgia" panose="02040502050405020303" pitchFamily="18" charset="0"/>
              </a:rPr>
              <a:t> </a:t>
            </a:r>
            <a:r>
              <a:rPr lang="en-US" altLang="id-ID" sz="2400" b="1" dirty="0" err="1">
                <a:solidFill>
                  <a:srgbClr val="3A21F3"/>
                </a:solidFill>
                <a:latin typeface="Georgia" panose="02040502050405020303" pitchFamily="18" charset="0"/>
              </a:rPr>
              <a:t>dari</a:t>
            </a:r>
            <a:r>
              <a:rPr lang="en-US" altLang="id-ID" sz="2400" b="1" dirty="0">
                <a:solidFill>
                  <a:srgbClr val="3A21F3"/>
                </a:solidFill>
                <a:latin typeface="Georgia" panose="02040502050405020303" pitchFamily="18" charset="0"/>
              </a:rPr>
              <a:t> </a:t>
            </a:r>
            <a:r>
              <a:rPr lang="en-US" altLang="id-ID" sz="2400" b="1" dirty="0" err="1">
                <a:solidFill>
                  <a:srgbClr val="3A21F3"/>
                </a:solidFill>
                <a:latin typeface="Georgia" panose="02040502050405020303" pitchFamily="18" charset="0"/>
              </a:rPr>
              <a:t>korupsi</a:t>
            </a:r>
            <a:r>
              <a:rPr lang="en-US" altLang="id-ID" sz="2400" dirty="0">
                <a:latin typeface="Georgia" panose="02040502050405020303" pitchFamily="18" charset="0"/>
              </a:rPr>
              <a:t> dan </a:t>
            </a:r>
            <a:r>
              <a:rPr lang="en-US" altLang="id-ID" sz="2400" b="1" dirty="0" err="1">
                <a:solidFill>
                  <a:srgbClr val="00B050"/>
                </a:solidFill>
                <a:latin typeface="Georgia" panose="02040502050405020303" pitchFamily="18" charset="0"/>
              </a:rPr>
              <a:t>konflik</a:t>
            </a:r>
            <a:r>
              <a:rPr lang="en-US" altLang="id-ID" sz="2400" b="1" dirty="0">
                <a:solidFill>
                  <a:srgbClr val="00B050"/>
                </a:solidFill>
                <a:latin typeface="Georgia" panose="02040502050405020303" pitchFamily="18" charset="0"/>
              </a:rPr>
              <a:t> </a:t>
            </a:r>
            <a:r>
              <a:rPr lang="en-US" altLang="id-ID" sz="2400" b="1" dirty="0" err="1">
                <a:solidFill>
                  <a:srgbClr val="00B050"/>
                </a:solidFill>
                <a:latin typeface="Georgia" panose="02040502050405020303" pitchFamily="18" charset="0"/>
              </a:rPr>
              <a:t>kepentingan</a:t>
            </a:r>
            <a:r>
              <a:rPr lang="en-US" altLang="id-ID" sz="2400" b="1" dirty="0">
                <a:solidFill>
                  <a:srgbClr val="00B050"/>
                </a:solidFill>
                <a:latin typeface="Georgia" panose="02040502050405020303" pitchFamily="18" charset="0"/>
              </a:rPr>
              <a:t> </a:t>
            </a:r>
            <a:r>
              <a:rPr lang="en-US" altLang="id-ID" sz="2400" dirty="0">
                <a:latin typeface="Georgia" panose="02040502050405020303" pitchFamily="18" charset="0"/>
              </a:rPr>
              <a:t>agar </a:t>
            </a:r>
            <a:r>
              <a:rPr lang="en-US" altLang="id-ID" sz="2400" dirty="0" err="1">
                <a:latin typeface="Georgia" panose="02040502050405020303" pitchFamily="18" charset="0"/>
              </a:rPr>
              <a:t>kebijakan</a:t>
            </a:r>
            <a:r>
              <a:rPr lang="en-US" altLang="id-ID" sz="2400" dirty="0">
                <a:latin typeface="Georgia" panose="02040502050405020303" pitchFamily="18" charset="0"/>
              </a:rPr>
              <a:t> </a:t>
            </a:r>
            <a:r>
              <a:rPr lang="en-US" altLang="id-ID" sz="2400" dirty="0" err="1">
                <a:latin typeface="Georgia" panose="02040502050405020303" pitchFamily="18" charset="0"/>
              </a:rPr>
              <a:t>tidak</a:t>
            </a:r>
            <a:r>
              <a:rPr lang="en-US" altLang="id-ID" sz="2400" dirty="0">
                <a:latin typeface="Georgia" panose="02040502050405020303" pitchFamily="18" charset="0"/>
              </a:rPr>
              <a:t> </a:t>
            </a:r>
            <a:r>
              <a:rPr lang="en-US" altLang="id-ID" sz="2400" dirty="0" err="1">
                <a:latin typeface="Georgia" panose="02040502050405020303" pitchFamily="18" charset="0"/>
              </a:rPr>
              <a:t>tersandera</a:t>
            </a:r>
            <a:r>
              <a:rPr lang="en-US" altLang="id-ID" sz="2400" dirty="0">
                <a:latin typeface="Georgia" panose="02040502050405020303" pitchFamily="18" charset="0"/>
              </a:rPr>
              <a:t> oleh elite;</a:t>
            </a:r>
          </a:p>
          <a:p>
            <a:pPr marL="361950" marR="0" lvl="0" indent="-361950" algn="l" defTabSz="914400" rtl="0" eaLnBrk="0" fontAlgn="base" latinLnBrk="0" hangingPunct="0">
              <a:lnSpc>
                <a:spcPct val="100000"/>
              </a:lnSpc>
              <a:spcBef>
                <a:spcPct val="0"/>
              </a:spcBef>
              <a:spcAft>
                <a:spcPct val="0"/>
              </a:spcAft>
              <a:buClrTx/>
              <a:buSzTx/>
              <a:buFontTx/>
              <a:buChar char="•"/>
              <a:tabLst/>
            </a:pPr>
            <a:r>
              <a:rPr kumimoji="0" lang="en-US" altLang="id-ID" sz="2400" i="0" u="none" strike="noStrike" cap="none" normalizeH="0" baseline="0" dirty="0">
                <a:ln>
                  <a:noFill/>
                </a:ln>
                <a:effectLst/>
                <a:latin typeface="Georgia" panose="02040502050405020303" pitchFamily="18" charset="0"/>
              </a:rPr>
              <a:t>Mampu </a:t>
            </a:r>
            <a:r>
              <a:rPr kumimoji="0" lang="en-US" altLang="id-ID" sz="2400" i="0" u="none" strike="noStrike" cap="none" normalizeH="0" baseline="0" dirty="0" err="1">
                <a:ln>
                  <a:noFill/>
                </a:ln>
                <a:effectLst/>
                <a:latin typeface="Georgia" panose="02040502050405020303" pitchFamily="18" charset="0"/>
              </a:rPr>
              <a:t>menjaga</a:t>
            </a:r>
            <a:r>
              <a:rPr kumimoji="0" lang="en-US" altLang="id-ID" sz="2400" i="0" u="none" strike="noStrike" cap="none" normalizeH="0" baseline="0" dirty="0">
                <a:ln>
                  <a:noFill/>
                </a:ln>
                <a:effectLst/>
                <a:latin typeface="Georgia" panose="02040502050405020303" pitchFamily="18" charset="0"/>
              </a:rPr>
              <a:t> </a:t>
            </a:r>
            <a:r>
              <a:rPr kumimoji="0" lang="en-US" altLang="id-ID" sz="2400" b="1" i="0" u="none" strike="noStrike" cap="none" normalizeH="0" baseline="0" dirty="0" err="1">
                <a:ln>
                  <a:noFill/>
                </a:ln>
                <a:solidFill>
                  <a:schemeClr val="accent6">
                    <a:lumMod val="50000"/>
                  </a:schemeClr>
                </a:solidFill>
                <a:effectLst/>
                <a:latin typeface="Georgia" panose="02040502050405020303" pitchFamily="18" charset="0"/>
              </a:rPr>
              <a:t>konsistensi</a:t>
            </a:r>
            <a:r>
              <a:rPr kumimoji="0" lang="en-US" altLang="id-ID" sz="2400" b="1" i="0" u="none" strike="noStrike" cap="none" normalizeH="0" baseline="0" dirty="0">
                <a:ln>
                  <a:noFill/>
                </a:ln>
                <a:solidFill>
                  <a:schemeClr val="accent6">
                    <a:lumMod val="50000"/>
                  </a:schemeClr>
                </a:solidFill>
                <a:effectLst/>
                <a:latin typeface="Georgia" panose="02040502050405020303" pitchFamily="18" charset="0"/>
              </a:rPr>
              <a:t> </a:t>
            </a:r>
            <a:r>
              <a:rPr kumimoji="0" lang="en-US" altLang="id-ID" sz="2400" b="1" i="0" u="none" strike="noStrike" cap="none" normalizeH="0" baseline="0" dirty="0" err="1">
                <a:ln>
                  <a:noFill/>
                </a:ln>
                <a:solidFill>
                  <a:schemeClr val="accent6">
                    <a:lumMod val="50000"/>
                  </a:schemeClr>
                </a:solidFill>
                <a:effectLst/>
                <a:latin typeface="Georgia" panose="02040502050405020303" pitchFamily="18" charset="0"/>
              </a:rPr>
              <a:t>arah</a:t>
            </a:r>
            <a:r>
              <a:rPr kumimoji="0" lang="en-US" altLang="id-ID" sz="2400" b="1" i="0" u="none" strike="noStrike" cap="none" normalizeH="0" baseline="0" dirty="0">
                <a:ln>
                  <a:noFill/>
                </a:ln>
                <a:solidFill>
                  <a:schemeClr val="accent6">
                    <a:lumMod val="50000"/>
                  </a:schemeClr>
                </a:solidFill>
                <a:effectLst/>
                <a:latin typeface="Georgia" panose="02040502050405020303" pitchFamily="18" charset="0"/>
              </a:rPr>
              <a:t> Pembangunan</a:t>
            </a:r>
            <a:r>
              <a:rPr kumimoji="0" lang="en-US" altLang="id-ID" sz="2400" i="0" u="none" strike="noStrike" cap="none" normalizeH="0" baseline="0" dirty="0">
                <a:ln>
                  <a:noFill/>
                </a:ln>
                <a:effectLst/>
                <a:latin typeface="Georgia" panose="02040502050405020303" pitchFamily="18" charset="0"/>
              </a:rPr>
              <a:t>, </a:t>
            </a:r>
            <a:r>
              <a:rPr kumimoji="0" lang="en-US" altLang="id-ID" sz="2400" i="0" u="none" strike="noStrike" cap="none" normalizeH="0" baseline="0" dirty="0" err="1">
                <a:ln>
                  <a:noFill/>
                </a:ln>
                <a:effectLst/>
                <a:latin typeface="Georgia" panose="02040502050405020303" pitchFamily="18" charset="0"/>
              </a:rPr>
              <a:t>meski</a:t>
            </a:r>
            <a:r>
              <a:rPr kumimoji="0" lang="en-US" altLang="id-ID" sz="2400" i="0" u="none" strike="noStrike" cap="none" normalizeH="0" baseline="0" dirty="0">
                <a:ln>
                  <a:noFill/>
                </a:ln>
                <a:effectLst/>
                <a:latin typeface="Georgia" panose="02040502050405020303" pitchFamily="18" charset="0"/>
              </a:rPr>
              <a:t> </a:t>
            </a:r>
            <a:r>
              <a:rPr kumimoji="0" lang="en-US" altLang="id-ID" sz="2400" i="0" u="none" strike="noStrike" cap="none" normalizeH="0" baseline="0" dirty="0" err="1">
                <a:ln>
                  <a:noFill/>
                </a:ln>
                <a:effectLst/>
                <a:latin typeface="Georgia" panose="02040502050405020303" pitchFamily="18" charset="0"/>
              </a:rPr>
              <a:t>berganti</a:t>
            </a:r>
            <a:r>
              <a:rPr kumimoji="0" lang="en-US" altLang="id-ID" sz="2400" i="0" u="none" strike="noStrike" cap="none" normalizeH="0" baseline="0" dirty="0">
                <a:ln>
                  <a:noFill/>
                </a:ln>
                <a:effectLst/>
                <a:latin typeface="Georgia" panose="02040502050405020303" pitchFamily="18" charset="0"/>
              </a:rPr>
              <a:t> </a:t>
            </a:r>
            <a:r>
              <a:rPr kumimoji="0" lang="en-US" altLang="id-ID" sz="2400" i="0" u="none" strike="noStrike" cap="none" normalizeH="0" baseline="0" dirty="0" err="1">
                <a:ln>
                  <a:noFill/>
                </a:ln>
                <a:effectLst/>
                <a:latin typeface="Georgia" panose="02040502050405020303" pitchFamily="18" charset="0"/>
              </a:rPr>
              <a:t>rezim</a:t>
            </a:r>
            <a:r>
              <a:rPr kumimoji="0" lang="en-US" altLang="id-ID" sz="2400" i="0" u="none" strike="noStrike" cap="none" normalizeH="0" baseline="0" dirty="0">
                <a:ln>
                  <a:noFill/>
                </a:ln>
                <a:effectLst/>
                <a:latin typeface="Georgia" panose="02040502050405020303" pitchFamily="18" charset="0"/>
              </a:rPr>
              <a:t> </a:t>
            </a:r>
            <a:r>
              <a:rPr kumimoji="0" lang="en-US" altLang="id-ID" sz="2400" i="0" u="none" strike="noStrike" cap="none" normalizeH="0" baseline="0" dirty="0" err="1">
                <a:ln>
                  <a:noFill/>
                </a:ln>
                <a:effectLst/>
                <a:latin typeface="Georgia" panose="02040502050405020303" pitchFamily="18" charset="0"/>
              </a:rPr>
              <a:t>atau</a:t>
            </a:r>
            <a:r>
              <a:rPr kumimoji="0" lang="en-US" altLang="id-ID" sz="2400" i="0" u="none" strike="noStrike" cap="none" normalizeH="0" baseline="0" dirty="0">
                <a:ln>
                  <a:noFill/>
                </a:ln>
                <a:effectLst/>
                <a:latin typeface="Georgia" panose="02040502050405020303" pitchFamily="18" charset="0"/>
              </a:rPr>
              <a:t> </a:t>
            </a:r>
            <a:r>
              <a:rPr kumimoji="0" lang="en-US" altLang="id-ID" sz="2400" i="0" u="none" strike="noStrike" cap="none" normalizeH="0" baseline="0" dirty="0" err="1">
                <a:ln>
                  <a:noFill/>
                </a:ln>
                <a:effectLst/>
                <a:latin typeface="Georgia" panose="02040502050405020303" pitchFamily="18" charset="0"/>
              </a:rPr>
              <a:t>tekanan</a:t>
            </a:r>
            <a:r>
              <a:rPr kumimoji="0" lang="en-US" altLang="id-ID" sz="2400" i="0" u="none" strike="noStrike" cap="none" normalizeH="0" baseline="0" dirty="0">
                <a:ln>
                  <a:noFill/>
                </a:ln>
                <a:effectLst/>
                <a:latin typeface="Georgia" panose="02040502050405020303" pitchFamily="18" charset="0"/>
              </a:rPr>
              <a:t> </a:t>
            </a:r>
            <a:r>
              <a:rPr kumimoji="0" lang="en-US" altLang="id-ID" sz="2400" i="0" u="none" strike="noStrike" cap="none" normalizeH="0" baseline="0" dirty="0" err="1">
                <a:ln>
                  <a:noFill/>
                </a:ln>
                <a:effectLst/>
                <a:latin typeface="Georgia" panose="02040502050405020303" pitchFamily="18" charset="0"/>
              </a:rPr>
              <a:t>politik</a:t>
            </a:r>
            <a:r>
              <a:rPr kumimoji="0" lang="en-US" altLang="id-ID" sz="2400" i="0" u="none" strike="noStrike" cap="none" normalizeH="0" baseline="0" dirty="0">
                <a:ln>
                  <a:noFill/>
                </a:ln>
                <a:effectLst/>
                <a:latin typeface="Georgia" panose="02040502050405020303" pitchFamily="18" charset="0"/>
              </a:rPr>
              <a:t>.</a:t>
            </a:r>
            <a:endParaRPr kumimoji="0" lang="id-ID" altLang="id-ID" sz="2400" i="0" u="none" strike="noStrike" cap="none" normalizeH="0" baseline="0" dirty="0">
              <a:ln>
                <a:noFill/>
              </a:ln>
              <a:effectLst/>
              <a:latin typeface="Georgia" panose="02040502050405020303" pitchFamily="18" charset="0"/>
            </a:endParaRPr>
          </a:p>
        </p:txBody>
      </p:sp>
      <p:sp>
        <p:nvSpPr>
          <p:cNvPr id="14" name="TextBox 13">
            <a:extLst>
              <a:ext uri="{FF2B5EF4-FFF2-40B4-BE49-F238E27FC236}">
                <a16:creationId xmlns:a16="http://schemas.microsoft.com/office/drawing/2014/main" id="{4D382A0A-A044-EE0D-E93D-310721199A8E}"/>
              </a:ext>
            </a:extLst>
          </p:cNvPr>
          <p:cNvSpPr txBox="1"/>
          <p:nvPr/>
        </p:nvSpPr>
        <p:spPr>
          <a:xfrm>
            <a:off x="2518727" y="491389"/>
            <a:ext cx="6645348"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id-ID" sz="3200" b="1" i="0" u="none" strike="noStrike" cap="none" normalizeH="0" baseline="0" dirty="0">
                <a:ln>
                  <a:noFill/>
                </a:ln>
                <a:effectLst/>
                <a:latin typeface="Georgia" panose="02040502050405020303" pitchFamily="18" charset="0"/>
              </a:rPr>
              <a:t>Visi Indonesia Emas 2045</a:t>
            </a:r>
            <a:endParaRPr kumimoji="0" lang="id-ID" altLang="id-ID" sz="3200" b="1" i="0" u="none" strike="noStrike" cap="none" normalizeH="0" baseline="0" dirty="0">
              <a:ln>
                <a:noFill/>
              </a:ln>
              <a:effectLst/>
              <a:latin typeface="Georgia" panose="02040502050405020303" pitchFamily="18" charset="0"/>
            </a:endParaRPr>
          </a:p>
        </p:txBody>
      </p:sp>
      <p:sp>
        <p:nvSpPr>
          <p:cNvPr id="11" name="TextBox 10">
            <a:extLst>
              <a:ext uri="{FF2B5EF4-FFF2-40B4-BE49-F238E27FC236}">
                <a16:creationId xmlns:a16="http://schemas.microsoft.com/office/drawing/2014/main" id="{BF66F509-B653-3588-A312-9DC519F93EF1}"/>
              </a:ext>
            </a:extLst>
          </p:cNvPr>
          <p:cNvSpPr txBox="1"/>
          <p:nvPr/>
        </p:nvSpPr>
        <p:spPr>
          <a:xfrm>
            <a:off x="2232836" y="1306847"/>
            <a:ext cx="9391137" cy="83099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d-ID" sz="2400" b="1" i="0" u="none" strike="noStrike" cap="none" normalizeH="0" baseline="0" dirty="0">
                <a:ln>
                  <a:noFill/>
                </a:ln>
                <a:solidFill>
                  <a:srgbClr val="3A21F3"/>
                </a:solidFill>
                <a:effectLst/>
                <a:latin typeface="Georgia" panose="02040502050405020303" pitchFamily="18" charset="0"/>
              </a:rPr>
              <a:t>Target</a:t>
            </a:r>
            <a:r>
              <a:rPr kumimoji="0" lang="en-US" altLang="id-ID" sz="2400" b="1" i="0" u="none" strike="noStrike" cap="none" normalizeH="0" baseline="0" dirty="0">
                <a:ln>
                  <a:noFill/>
                </a:ln>
                <a:effectLst/>
                <a:latin typeface="Georgia" panose="02040502050405020303" pitchFamily="18" charset="0"/>
              </a:rPr>
              <a:t>:</a:t>
            </a:r>
            <a:r>
              <a:rPr kumimoji="0" lang="en-US" altLang="id-ID" sz="2400" i="0" u="none" strike="noStrike" cap="none" normalizeH="0" baseline="0" dirty="0">
                <a:ln>
                  <a:noFill/>
                </a:ln>
                <a:effectLst/>
                <a:latin typeface="Georgia" panose="02040502050405020303" pitchFamily="18" charset="0"/>
              </a:rPr>
              <a:t> Indonesia </a:t>
            </a:r>
            <a:r>
              <a:rPr kumimoji="0" lang="en-US" altLang="id-ID" sz="2400" i="0" u="none" strike="noStrike" cap="none" normalizeH="0" baseline="0" dirty="0" err="1">
                <a:ln>
                  <a:noFill/>
                </a:ln>
                <a:effectLst/>
                <a:latin typeface="Georgia" panose="02040502050405020303" pitchFamily="18" charset="0"/>
              </a:rPr>
              <a:t>menjadi</a:t>
            </a:r>
            <a:r>
              <a:rPr kumimoji="0" lang="en-US" altLang="id-ID" sz="2400" i="0" u="none" strike="noStrike" cap="none" normalizeH="0" baseline="0" dirty="0">
                <a:ln>
                  <a:noFill/>
                </a:ln>
                <a:effectLst/>
                <a:latin typeface="Georgia" panose="02040502050405020303" pitchFamily="18" charset="0"/>
              </a:rPr>
              <a:t> negara </a:t>
            </a:r>
            <a:r>
              <a:rPr kumimoji="0" lang="en-US" altLang="id-ID" sz="2400" b="1" i="0" u="none" strike="noStrike" cap="none" normalizeH="0" baseline="0" dirty="0" err="1">
                <a:ln>
                  <a:noFill/>
                </a:ln>
                <a:solidFill>
                  <a:schemeClr val="accent6">
                    <a:lumMod val="50000"/>
                  </a:schemeClr>
                </a:solidFill>
                <a:effectLst/>
                <a:latin typeface="Georgia" panose="02040502050405020303" pitchFamily="18" charset="0"/>
              </a:rPr>
              <a:t>maju</a:t>
            </a:r>
            <a:r>
              <a:rPr kumimoji="0" lang="en-US" altLang="id-ID" sz="2400" i="0" u="none" strike="noStrike" cap="none" normalizeH="0" baseline="0" dirty="0">
                <a:ln>
                  <a:noFill/>
                </a:ln>
                <a:effectLst/>
                <a:latin typeface="Georgia" panose="02040502050405020303" pitchFamily="18" charset="0"/>
              </a:rPr>
              <a:t>, </a:t>
            </a:r>
            <a:r>
              <a:rPr kumimoji="0" lang="en-US" altLang="id-ID" sz="2400" b="1" i="0" u="none" strike="noStrike" cap="none" normalizeH="0" baseline="0" dirty="0" err="1">
                <a:ln>
                  <a:noFill/>
                </a:ln>
                <a:solidFill>
                  <a:schemeClr val="accent2">
                    <a:lumMod val="50000"/>
                  </a:schemeClr>
                </a:solidFill>
                <a:effectLst/>
                <a:latin typeface="Georgia" panose="02040502050405020303" pitchFamily="18" charset="0"/>
              </a:rPr>
              <a:t>berdaulat</a:t>
            </a:r>
            <a:r>
              <a:rPr kumimoji="0" lang="en-US" altLang="id-ID" sz="2400" i="0" u="none" strike="noStrike" cap="none" normalizeH="0" baseline="0" dirty="0">
                <a:ln>
                  <a:noFill/>
                </a:ln>
                <a:effectLst/>
                <a:latin typeface="Georgia" panose="02040502050405020303" pitchFamily="18" charset="0"/>
              </a:rPr>
              <a:t>, </a:t>
            </a:r>
            <a:r>
              <a:rPr kumimoji="0" lang="en-US" altLang="id-ID" sz="2400" b="1" i="0" u="none" strike="noStrike" cap="none" normalizeH="0" baseline="0" dirty="0" err="1">
                <a:ln>
                  <a:noFill/>
                </a:ln>
                <a:solidFill>
                  <a:srgbClr val="00B050"/>
                </a:solidFill>
                <a:effectLst/>
                <a:latin typeface="Georgia" panose="02040502050405020303" pitchFamily="18" charset="0"/>
              </a:rPr>
              <a:t>adil</a:t>
            </a:r>
            <a:r>
              <a:rPr kumimoji="0" lang="en-US" altLang="id-ID" sz="2400" i="0" u="none" strike="noStrike" cap="none" normalizeH="0" baseline="0" dirty="0">
                <a:ln>
                  <a:noFill/>
                </a:ln>
                <a:effectLst/>
                <a:latin typeface="Georgia" panose="02040502050405020303" pitchFamily="18" charset="0"/>
              </a:rPr>
              <a:t>, dan </a:t>
            </a:r>
            <a:r>
              <a:rPr kumimoji="0" lang="en-US" altLang="id-ID" sz="2400" b="1" i="0" u="none" strike="noStrike" cap="none" normalizeH="0" baseline="0" dirty="0" err="1">
                <a:ln>
                  <a:noFill/>
                </a:ln>
                <a:solidFill>
                  <a:srgbClr val="FF0000"/>
                </a:solidFill>
                <a:effectLst/>
                <a:latin typeface="Georgia" panose="02040502050405020303" pitchFamily="18" charset="0"/>
              </a:rPr>
              <a:t>berkelanjutan</a:t>
            </a:r>
            <a:r>
              <a:rPr kumimoji="0" lang="en-US" altLang="id-ID" sz="2400" i="0" u="none" strike="noStrike" cap="none" normalizeH="0" baseline="0" dirty="0">
                <a:ln>
                  <a:noFill/>
                </a:ln>
                <a:effectLst/>
                <a:latin typeface="Georgia" panose="02040502050405020303" pitchFamily="18" charset="0"/>
              </a:rPr>
              <a:t>.</a:t>
            </a:r>
            <a:endParaRPr kumimoji="0" lang="id-ID" altLang="id-ID" sz="2400" i="0" u="none" strike="noStrike" cap="none" normalizeH="0" baseline="0" dirty="0">
              <a:ln>
                <a:noFill/>
              </a:ln>
              <a:effectLst/>
              <a:latin typeface="Georgia" panose="02040502050405020303" pitchFamily="18" charset="0"/>
            </a:endParaRPr>
          </a:p>
        </p:txBody>
      </p:sp>
    </p:spTree>
    <p:extLst>
      <p:ext uri="{BB962C8B-B14F-4D97-AF65-F5344CB8AC3E}">
        <p14:creationId xmlns:p14="http://schemas.microsoft.com/office/powerpoint/2010/main" val="3362167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E93218-8624-3861-4641-55FF3E540E1B}"/>
              </a:ext>
            </a:extLst>
          </p:cNvPr>
          <p:cNvSpPr txBox="1"/>
          <p:nvPr/>
        </p:nvSpPr>
        <p:spPr>
          <a:xfrm>
            <a:off x="1828800" y="2060770"/>
            <a:ext cx="9719733" cy="3785652"/>
          </a:xfrm>
          <a:prstGeom prst="rect">
            <a:avLst/>
          </a:prstGeom>
          <a:noFill/>
        </p:spPr>
        <p:txBody>
          <a:bodyPr wrap="square">
            <a:spAutoFit/>
          </a:bodyPr>
          <a:lstStyle/>
          <a:p>
            <a:pPr marL="342900" indent="-342900">
              <a:buFont typeface="Arial" panose="020B0604020202020204" pitchFamily="34" charset="0"/>
              <a:buChar char="•"/>
            </a:pPr>
            <a:r>
              <a:rPr lang="id-ID" sz="2400" dirty="0"/>
              <a:t>Peraturan Presiden Republik Indonesia Nomor 81 Tahun 2010 Tentang Grand Design Reformasi Birokrasi 2010 – 2025</a:t>
            </a:r>
            <a:endParaRPr lang="en-US" sz="2400" b="0" i="0" dirty="0">
              <a:solidFill>
                <a:srgbClr val="252525"/>
              </a:solidFill>
              <a:effectLst/>
            </a:endParaRPr>
          </a:p>
          <a:p>
            <a:pPr marL="342900" indent="-342900">
              <a:buFont typeface="Arial" panose="020B0604020202020204" pitchFamily="34" charset="0"/>
              <a:buChar char="•"/>
            </a:pPr>
            <a:endParaRPr lang="en-US" sz="2400" dirty="0">
              <a:solidFill>
                <a:srgbClr val="252525"/>
              </a:solidFill>
            </a:endParaRPr>
          </a:p>
          <a:p>
            <a:pPr marL="342900" indent="-342900">
              <a:buFont typeface="Arial" panose="020B0604020202020204" pitchFamily="34" charset="0"/>
              <a:buChar char="•"/>
            </a:pPr>
            <a:r>
              <a:rPr lang="id-ID" sz="2400" b="0" i="0" dirty="0">
                <a:solidFill>
                  <a:srgbClr val="252525"/>
                </a:solidFill>
                <a:effectLst/>
              </a:rPr>
              <a:t>Surat Edaran Menteri PANRB No. 6/2025 tentang Penerapan Reformasi Birokrasi Pada Periode Transisi Tahun 2025. </a:t>
            </a:r>
            <a:endParaRPr lang="en-US" sz="2400" b="0" i="0" dirty="0">
              <a:solidFill>
                <a:srgbClr val="252525"/>
              </a:solidFill>
              <a:effectLst/>
            </a:endParaRPr>
          </a:p>
          <a:p>
            <a:pPr marL="271463"/>
            <a:r>
              <a:rPr lang="id-ID" sz="2400" b="0" i="1" dirty="0">
                <a:solidFill>
                  <a:srgbClr val="252525"/>
                </a:solidFill>
                <a:effectLst/>
              </a:rPr>
              <a:t>Surat edaran ini diterbitkan sebagai panduan pelaksanaan reformasi birokrasi (RB) sementara hingga ditetapkannya dua dokumen utama, yaitu Grand Design Reformasi Birokrasi Nasional (GDRBN) 2025–2045 dan Road Map Reformasi Birokrasi Nasional (RMRBN) 2025–2029</a:t>
            </a:r>
            <a:r>
              <a:rPr lang="id-ID" sz="2400" b="0" i="0" dirty="0">
                <a:solidFill>
                  <a:srgbClr val="252525"/>
                </a:solidFill>
                <a:effectLst/>
              </a:rPr>
              <a:t>.</a:t>
            </a:r>
            <a:endParaRPr lang="id-ID" sz="2400" dirty="0"/>
          </a:p>
        </p:txBody>
      </p:sp>
      <p:sp>
        <p:nvSpPr>
          <p:cNvPr id="4" name="TextBox 3">
            <a:extLst>
              <a:ext uri="{FF2B5EF4-FFF2-40B4-BE49-F238E27FC236}">
                <a16:creationId xmlns:a16="http://schemas.microsoft.com/office/drawing/2014/main" id="{FA1F4DBB-8AD5-A773-45F3-5A68C1E91411}"/>
              </a:ext>
            </a:extLst>
          </p:cNvPr>
          <p:cNvSpPr txBox="1"/>
          <p:nvPr/>
        </p:nvSpPr>
        <p:spPr>
          <a:xfrm>
            <a:off x="2910418" y="432531"/>
            <a:ext cx="6646332" cy="1200329"/>
          </a:xfrm>
          <a:prstGeom prst="rect">
            <a:avLst/>
          </a:prstGeom>
          <a:noFill/>
        </p:spPr>
        <p:txBody>
          <a:bodyPr wrap="square">
            <a:spAutoFit/>
          </a:bodyPr>
          <a:lstStyle/>
          <a:p>
            <a:pPr algn="ctr"/>
            <a:r>
              <a:rPr lang="en-US" sz="3600" b="1" i="0" dirty="0">
                <a:solidFill>
                  <a:srgbClr val="C00000"/>
                </a:solidFill>
                <a:effectLst/>
              </a:rPr>
              <a:t>KEBIJAKAN</a:t>
            </a:r>
            <a:r>
              <a:rPr lang="en-US" sz="3600" b="1" i="0" dirty="0">
                <a:effectLst/>
              </a:rPr>
              <a:t> </a:t>
            </a:r>
            <a:r>
              <a:rPr lang="id-ID" sz="3600" b="1" i="0" dirty="0">
                <a:effectLst/>
              </a:rPr>
              <a:t>REFORMASI </a:t>
            </a:r>
            <a:r>
              <a:rPr lang="id-ID" sz="3600" b="1" i="0" dirty="0">
                <a:solidFill>
                  <a:srgbClr val="3A21F3"/>
                </a:solidFill>
                <a:effectLst/>
              </a:rPr>
              <a:t>BIROKRASI</a:t>
            </a:r>
            <a:r>
              <a:rPr lang="id-ID" sz="3600" b="1" i="0" dirty="0">
                <a:effectLst/>
              </a:rPr>
              <a:t> </a:t>
            </a:r>
            <a:endParaRPr lang="id-ID" sz="3600" b="1" dirty="0"/>
          </a:p>
        </p:txBody>
      </p:sp>
    </p:spTree>
    <p:extLst>
      <p:ext uri="{BB962C8B-B14F-4D97-AF65-F5344CB8AC3E}">
        <p14:creationId xmlns:p14="http://schemas.microsoft.com/office/powerpoint/2010/main" val="203305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DE596B-046C-D819-981A-480433A65AC6}"/>
              </a:ext>
            </a:extLst>
          </p:cNvPr>
          <p:cNvSpPr txBox="1"/>
          <p:nvPr/>
        </p:nvSpPr>
        <p:spPr>
          <a:xfrm>
            <a:off x="1595967" y="1659285"/>
            <a:ext cx="9817100" cy="3539430"/>
          </a:xfrm>
          <a:prstGeom prst="rect">
            <a:avLst/>
          </a:prstGeom>
          <a:noFill/>
        </p:spPr>
        <p:txBody>
          <a:bodyPr wrap="square">
            <a:spAutoFit/>
          </a:bodyPr>
          <a:lstStyle/>
          <a:p>
            <a:pPr algn="ctr"/>
            <a:r>
              <a:rPr lang="id-ID" sz="2800" b="0" i="0" dirty="0">
                <a:effectLst/>
              </a:rPr>
              <a:t>Kebijakan reformasi birokrasi adalah </a:t>
            </a:r>
            <a:r>
              <a:rPr lang="id-ID" sz="2800" dirty="0"/>
              <a:t>upaya fundamental untuk memperbarui dan mengubah sistem penyelenggaraan pemerintahan guna mewujudkan tata kelola pemerintahan yang baik (good governance), dengan tujuan menciptakan birokrasi yang bersih, profesional, efisien, dan berkinerja tinggi, serta memberikan pelayanan publik yang prima dan berkualitas kepada masyarakat</a:t>
            </a:r>
          </a:p>
        </p:txBody>
      </p:sp>
      <p:sp>
        <p:nvSpPr>
          <p:cNvPr id="5" name="TextBox 4">
            <a:extLst>
              <a:ext uri="{FF2B5EF4-FFF2-40B4-BE49-F238E27FC236}">
                <a16:creationId xmlns:a16="http://schemas.microsoft.com/office/drawing/2014/main" id="{8D6CEC6B-FBEA-E31D-9702-B62806E68CB4}"/>
              </a:ext>
            </a:extLst>
          </p:cNvPr>
          <p:cNvSpPr txBox="1"/>
          <p:nvPr/>
        </p:nvSpPr>
        <p:spPr>
          <a:xfrm>
            <a:off x="2961218" y="469656"/>
            <a:ext cx="6646332" cy="707886"/>
          </a:xfrm>
          <a:prstGeom prst="rect">
            <a:avLst/>
          </a:prstGeom>
          <a:noFill/>
        </p:spPr>
        <p:txBody>
          <a:bodyPr wrap="square">
            <a:spAutoFit/>
          </a:bodyPr>
          <a:lstStyle/>
          <a:p>
            <a:pPr algn="ctr"/>
            <a:r>
              <a:rPr lang="id-ID" sz="4000" b="1" i="0" dirty="0">
                <a:solidFill>
                  <a:srgbClr val="3A21F3"/>
                </a:solidFill>
                <a:effectLst/>
              </a:rPr>
              <a:t>REFORMASI</a:t>
            </a:r>
            <a:r>
              <a:rPr lang="id-ID" sz="4000" b="1" i="0" dirty="0">
                <a:effectLst/>
              </a:rPr>
              <a:t> </a:t>
            </a:r>
            <a:r>
              <a:rPr lang="id-ID" sz="4000" b="1" i="0" dirty="0">
                <a:solidFill>
                  <a:srgbClr val="C00000"/>
                </a:solidFill>
                <a:effectLst/>
              </a:rPr>
              <a:t>BIROKRASI</a:t>
            </a:r>
            <a:r>
              <a:rPr lang="id-ID" sz="4000" b="1" i="0" dirty="0">
                <a:effectLst/>
              </a:rPr>
              <a:t> </a:t>
            </a:r>
            <a:endParaRPr lang="id-ID" sz="4000" b="1" dirty="0"/>
          </a:p>
        </p:txBody>
      </p:sp>
    </p:spTree>
    <p:extLst>
      <p:ext uri="{BB962C8B-B14F-4D97-AF65-F5344CB8AC3E}">
        <p14:creationId xmlns:p14="http://schemas.microsoft.com/office/powerpoint/2010/main" val="7188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Navy Black">
      <a:dk1>
        <a:sysClr val="windowText" lastClr="000000"/>
      </a:dk1>
      <a:lt1>
        <a:sysClr val="window" lastClr="FFFFFF"/>
      </a:lt1>
      <a:dk2>
        <a:srgbClr val="44546A"/>
      </a:dk2>
      <a:lt2>
        <a:srgbClr val="E7E6E6"/>
      </a:lt2>
      <a:accent1>
        <a:srgbClr val="F81637"/>
      </a:accent1>
      <a:accent2>
        <a:srgbClr val="1B193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4992</TotalTime>
  <Words>2493</Words>
  <Application>Microsoft Office PowerPoint</Application>
  <PresentationFormat>Widescreen</PresentationFormat>
  <Paragraphs>402</Paragraphs>
  <Slides>39</Slides>
  <Notes>0</Notes>
  <HiddenSlides>0</HiddenSlides>
  <MMClips>0</MMClips>
  <ScaleCrop>false</ScaleCrop>
  <HeadingPairs>
    <vt:vector size="6" baseType="variant">
      <vt:variant>
        <vt:lpstr>Fonts Used</vt:lpstr>
      </vt:variant>
      <vt:variant>
        <vt:i4>28</vt:i4>
      </vt:variant>
      <vt:variant>
        <vt:lpstr>Theme</vt:lpstr>
      </vt:variant>
      <vt:variant>
        <vt:i4>4</vt:i4>
      </vt:variant>
      <vt:variant>
        <vt:lpstr>Slide Titles</vt:lpstr>
      </vt:variant>
      <vt:variant>
        <vt:i4>39</vt:i4>
      </vt:variant>
    </vt:vector>
  </HeadingPairs>
  <TitlesOfParts>
    <vt:vector size="71" baseType="lpstr">
      <vt:lpstr>NSimSun</vt:lpstr>
      <vt:lpstr>PMingLiU-ExtB</vt:lpstr>
      <vt:lpstr>Agency FB</vt:lpstr>
      <vt:lpstr>Aharoni</vt:lpstr>
      <vt:lpstr>Andalus</vt:lpstr>
      <vt:lpstr>Arial</vt:lpstr>
      <vt:lpstr>Arial</vt:lpstr>
      <vt:lpstr>Arial Black</vt:lpstr>
      <vt:lpstr>Arial Narrow</vt:lpstr>
      <vt:lpstr>Baskerville Old Face</vt:lpstr>
      <vt:lpstr>Bookman Old Style</vt:lpstr>
      <vt:lpstr>Calibri</vt:lpstr>
      <vt:lpstr>Calibri Light</vt:lpstr>
      <vt:lpstr>Cambria Math</vt:lpstr>
      <vt:lpstr>Century Gothic</vt:lpstr>
      <vt:lpstr>Cooper Black</vt:lpstr>
      <vt:lpstr>Georgia</vt:lpstr>
      <vt:lpstr>Google Sans</vt:lpstr>
      <vt:lpstr>Lato</vt:lpstr>
      <vt:lpstr>muli</vt:lpstr>
      <vt:lpstr>Perpetua Titling MT</vt:lpstr>
      <vt:lpstr>Roboto</vt:lpstr>
      <vt:lpstr>Times New Roman</vt:lpstr>
      <vt:lpstr>Trebuchet MS</vt:lpstr>
      <vt:lpstr>var( --e-global-typography-primary-font-family )</vt:lpstr>
      <vt:lpstr>Verdana</vt:lpstr>
      <vt:lpstr>Wingdings</vt:lpstr>
      <vt:lpstr>Wingdings 3</vt:lpstr>
      <vt:lpstr>Office Theme</vt:lpstr>
      <vt:lpstr>1_Office Theme</vt:lpstr>
      <vt:lpstr>Contents Slide Master</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c:creator>
  <cp:lastModifiedBy>Riyadi Riyadi</cp:lastModifiedBy>
  <cp:revision>380</cp:revision>
  <dcterms:created xsi:type="dcterms:W3CDTF">2021-01-16T12:09:54Z</dcterms:created>
  <dcterms:modified xsi:type="dcterms:W3CDTF">2025-09-03T01:12:07Z</dcterms:modified>
</cp:coreProperties>
</file>